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4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6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7.xml" ContentType="application/vnd.openxmlformats-officedocument.theme+xml"/>
  <Override PartName="/ppt/slideLayouts/slideLayout339.xml" ContentType="application/vnd.openxmlformats-officedocument.presentationml.slideLayout+xml"/>
  <Override PartName="/ppt/theme/theme8.xml" ContentType="application/vnd.openxmlformats-officedocument.theme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713" r:id="rId4"/>
    <p:sldMasterId id="2147485763" r:id="rId5"/>
    <p:sldMasterId id="2147485813" r:id="rId6"/>
    <p:sldMasterId id="2147485849" r:id="rId7"/>
    <p:sldMasterId id="2147485899" r:id="rId8"/>
    <p:sldMasterId id="2147485948" r:id="rId9"/>
    <p:sldMasterId id="2147486059" r:id="rId10"/>
    <p:sldMasterId id="2147486164" r:id="rId11"/>
    <p:sldMasterId id="2147486166" r:id="rId12"/>
  </p:sldMasterIdLst>
  <p:notesMasterIdLst>
    <p:notesMasterId r:id="rId23"/>
  </p:notesMasterIdLst>
  <p:handoutMasterIdLst>
    <p:handoutMasterId r:id="rId24"/>
  </p:handoutMasterIdLst>
  <p:sldIdLst>
    <p:sldId id="2147479625" r:id="rId13"/>
    <p:sldId id="264" r:id="rId14"/>
    <p:sldId id="2147483642" r:id="rId15"/>
    <p:sldId id="2147483638" r:id="rId16"/>
    <p:sldId id="2147483644" r:id="rId17"/>
    <p:sldId id="2147483643" r:id="rId18"/>
    <p:sldId id="2147483645" r:id="rId19"/>
    <p:sldId id="2147483646" r:id="rId20"/>
    <p:sldId id="2147483640" r:id="rId21"/>
    <p:sldId id="2147483641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5BC0F952-9CBA-ED3C-1BFD-7D92F64E8C8C}" name="Gustavo Cordido" initials="GC" userId="S::gcordido@microsoft.com::39708348-43cf-470e-b338-9ec14019c13b" providerId="AD"/>
  <p188:author id="{C76DA190-0DE9-2488-91D2-1065346A264D}" name="Maren Mott (DYNAMIC EVENTS INC)" initials="MI" userId="S::v-mamott@microsoft.com::5535cbce-0a03-4bca-86b5-a4dd73d2dc1e" providerId="AD"/>
  <p188:author id="{E1C0D795-8C2C-58C7-4B82-2B60E52E0FCF}" name="Sonal Mistry" initials="SM" userId="S::somistry@microsoft.com::b427a3d0-6528-4b2e-956a-a4e9d7ad11d4" providerId="AD"/>
  <p188:author id="{469CE1CC-7AD3-6653-F4A2-FA24F25771BC}" name="Marc Baiza" initials="MB" userId="S::marcbaiza@microsoft.com::9ac938fc-ca96-4b31-8331-7053e87a7d20" providerId="AD"/>
  <p188:author id="{33C85DD2-0B21-7C4B-5F95-66271721D87A}" name="Alyssa Ames (DYNAMIC EVENTS INC)" initials="AA" userId="S::v-alyjones@microsoft.com::58f679e5-ed98-4ef2-abc3-9405ea05e810" providerId="AD"/>
  <p188:author id="{6AFA61D8-796F-555E-A395-B33F90AAF99E}" name="Monica Lueder" initials="ML" userId="S::monical@microsoft.com::75969e72-ba9c-4e32-a4ac-c8f3aeff9ba2" providerId="AD"/>
  <p188:author id="{94682DF6-4053-3668-A952-ECE1D1DD25BA}" name="Isabella Cinello" initials="" userId="S::isabella@stinson.co::1855ea1f-a25b-4f99-a078-f726506403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2C"/>
    <a:srgbClr val="2C2262"/>
    <a:srgbClr val="4B1F40"/>
    <a:srgbClr val="F8EFE0"/>
    <a:srgbClr val="828C95"/>
    <a:srgbClr val="867F7E"/>
    <a:srgbClr val="010010"/>
    <a:srgbClr val="FDFDF5"/>
    <a:srgbClr val="2277D4"/>
    <a:srgbClr val="FF5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0"/>
    <p:restoredTop sz="91503" autoAdjust="0"/>
  </p:normalViewPr>
  <p:slideViewPr>
    <p:cSldViewPr snapToGrid="0">
      <p:cViewPr varScale="1">
        <p:scale>
          <a:sx n="174" d="100"/>
          <a:sy n="174" d="100"/>
        </p:scale>
        <p:origin x="1056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obal AI Community" userId="593ae9e3-a616-477a-8a70-3e85b84f643a" providerId="ADAL" clId="{988B92D9-1302-AA44-8B2C-CE67178F8AB4}"/>
    <pc:docChg chg="custSel addSld delSld modSld delMainMaster delSection modSection">
      <pc:chgData name="Global AI Community" userId="593ae9e3-a616-477a-8a70-3e85b84f643a" providerId="ADAL" clId="{988B92D9-1302-AA44-8B2C-CE67178F8AB4}" dt="2025-02-02T16:11:18.734" v="107" actId="478"/>
      <pc:docMkLst>
        <pc:docMk/>
      </pc:docMkLst>
      <pc:sldChg chg="del">
        <pc:chgData name="Global AI Community" userId="593ae9e3-a616-477a-8a70-3e85b84f643a" providerId="ADAL" clId="{988B92D9-1302-AA44-8B2C-CE67178F8AB4}" dt="2025-02-02T16:09:27.640" v="100" actId="2696"/>
        <pc:sldMkLst>
          <pc:docMk/>
          <pc:sldMk cId="3200640238" sldId="256"/>
        </pc:sldMkLst>
      </pc:sldChg>
      <pc:sldChg chg="del">
        <pc:chgData name="Global AI Community" userId="593ae9e3-a616-477a-8a70-3e85b84f643a" providerId="ADAL" clId="{988B92D9-1302-AA44-8B2C-CE67178F8AB4}" dt="2025-02-02T16:08:26.541" v="86" actId="2696"/>
        <pc:sldMkLst>
          <pc:docMk/>
          <pc:sldMk cId="1329665281" sldId="257"/>
        </pc:sldMkLst>
      </pc:sldChg>
      <pc:sldChg chg="delSp del mod delAnim">
        <pc:chgData name="Global AI Community" userId="593ae9e3-a616-477a-8a70-3e85b84f643a" providerId="ADAL" clId="{988B92D9-1302-AA44-8B2C-CE67178F8AB4}" dt="2025-02-02T16:08:55.878" v="95" actId="2696"/>
        <pc:sldMkLst>
          <pc:docMk/>
          <pc:sldMk cId="2613077806" sldId="258"/>
        </pc:sldMkLst>
      </pc:sldChg>
      <pc:sldChg chg="del">
        <pc:chgData name="Global AI Community" userId="593ae9e3-a616-477a-8a70-3e85b84f643a" providerId="ADAL" clId="{988B92D9-1302-AA44-8B2C-CE67178F8AB4}" dt="2025-02-02T16:08:26.553" v="88" actId="2696"/>
        <pc:sldMkLst>
          <pc:docMk/>
          <pc:sldMk cId="872124985" sldId="260"/>
        </pc:sldMkLst>
      </pc:sldChg>
      <pc:sldChg chg="del">
        <pc:chgData name="Global AI Community" userId="593ae9e3-a616-477a-8a70-3e85b84f643a" providerId="ADAL" clId="{988B92D9-1302-AA44-8B2C-CE67178F8AB4}" dt="2025-02-02T16:08:26.492" v="74" actId="2696"/>
        <pc:sldMkLst>
          <pc:docMk/>
          <pc:sldMk cId="3316049996" sldId="262"/>
        </pc:sldMkLst>
      </pc:sldChg>
      <pc:sldChg chg="addSp delSp modSp mod delAnim modAnim">
        <pc:chgData name="Global AI Community" userId="593ae9e3-a616-477a-8a70-3e85b84f643a" providerId="ADAL" clId="{988B92D9-1302-AA44-8B2C-CE67178F8AB4}" dt="2025-02-02T16:10:03.730" v="105" actId="1076"/>
        <pc:sldMkLst>
          <pc:docMk/>
          <pc:sldMk cId="2976258990" sldId="264"/>
        </pc:sldMkLst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2" creationId="{5E00E843-2D03-27BC-43CA-9F66BBE50160}"/>
          </ac:spMkLst>
        </pc:spChg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3" creationId="{C8BC3CF6-2582-7DB2-3BEB-9C4F1C4F8407}"/>
          </ac:spMkLst>
        </pc:spChg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4" creationId="{DF9389D4-DC4C-8736-443B-C4FDBCEDF76B}"/>
          </ac:spMkLst>
        </pc:spChg>
        <pc:picChg chg="mod">
          <ac:chgData name="Global AI Community" userId="593ae9e3-a616-477a-8a70-3e85b84f643a" providerId="ADAL" clId="{988B92D9-1302-AA44-8B2C-CE67178F8AB4}" dt="2025-02-02T16:10:03.730" v="105" actId="1076"/>
          <ac:picMkLst>
            <pc:docMk/>
            <pc:sldMk cId="2976258990" sldId="264"/>
            <ac:picMk id="10" creationId="{3BE5BBEA-F253-9F4C-9FF9-13861074443F}"/>
          </ac:picMkLst>
        </pc:picChg>
      </pc:sldChg>
      <pc:sldChg chg="del">
        <pc:chgData name="Global AI Community" userId="593ae9e3-a616-477a-8a70-3e85b84f643a" providerId="ADAL" clId="{988B92D9-1302-AA44-8B2C-CE67178F8AB4}" dt="2025-02-02T16:08:26.483" v="67" actId="2696"/>
        <pc:sldMkLst>
          <pc:docMk/>
          <pc:sldMk cId="1951725652" sldId="267"/>
        </pc:sldMkLst>
      </pc:sldChg>
      <pc:sldChg chg="del">
        <pc:chgData name="Global AI Community" userId="593ae9e3-a616-477a-8a70-3e85b84f643a" providerId="ADAL" clId="{988B92D9-1302-AA44-8B2C-CE67178F8AB4}" dt="2025-02-02T16:08:26.497" v="78" actId="2696"/>
        <pc:sldMkLst>
          <pc:docMk/>
          <pc:sldMk cId="2352248262" sldId="273"/>
        </pc:sldMkLst>
      </pc:sldChg>
      <pc:sldChg chg="del">
        <pc:chgData name="Global AI Community" userId="593ae9e3-a616-477a-8a70-3e85b84f643a" providerId="ADAL" clId="{988B92D9-1302-AA44-8B2C-CE67178F8AB4}" dt="2025-02-02T16:08:26.504" v="79" actId="2696"/>
        <pc:sldMkLst>
          <pc:docMk/>
          <pc:sldMk cId="1693541123" sldId="274"/>
        </pc:sldMkLst>
      </pc:sldChg>
      <pc:sldChg chg="delSp mod delAnim">
        <pc:chgData name="Global AI Community" userId="593ae9e3-a616-477a-8a70-3e85b84f643a" providerId="ADAL" clId="{988B92D9-1302-AA44-8B2C-CE67178F8AB4}" dt="2025-02-02T16:11:18.734" v="107" actId="478"/>
        <pc:sldMkLst>
          <pc:docMk/>
          <pc:sldMk cId="3412681087" sldId="277"/>
        </pc:sldMkLst>
      </pc:sldChg>
      <pc:sldChg chg="del">
        <pc:chgData name="Global AI Community" userId="593ae9e3-a616-477a-8a70-3e85b84f643a" providerId="ADAL" clId="{988B92D9-1302-AA44-8B2C-CE67178F8AB4}" dt="2025-02-02T16:09:23.559" v="98" actId="2696"/>
        <pc:sldMkLst>
          <pc:docMk/>
          <pc:sldMk cId="181336204" sldId="278"/>
        </pc:sldMkLst>
      </pc:sldChg>
      <pc:sldChg chg="del">
        <pc:chgData name="Global AI Community" userId="593ae9e3-a616-477a-8a70-3e85b84f643a" providerId="ADAL" clId="{988B92D9-1302-AA44-8B2C-CE67178F8AB4}" dt="2025-02-02T16:08:26.459" v="56" actId="2696"/>
        <pc:sldMkLst>
          <pc:docMk/>
          <pc:sldMk cId="1481739062" sldId="279"/>
        </pc:sldMkLst>
      </pc:sldChg>
      <pc:sldChg chg="del">
        <pc:chgData name="Global AI Community" userId="593ae9e3-a616-477a-8a70-3e85b84f643a" providerId="ADAL" clId="{988B92D9-1302-AA44-8B2C-CE67178F8AB4}" dt="2025-02-02T16:08:35.122" v="91" actId="2696"/>
        <pc:sldMkLst>
          <pc:docMk/>
          <pc:sldMk cId="513847139" sldId="280"/>
        </pc:sldMkLst>
      </pc:sldChg>
      <pc:sldChg chg="del">
        <pc:chgData name="Global AI Community" userId="593ae9e3-a616-477a-8a70-3e85b84f643a" providerId="ADAL" clId="{988B92D9-1302-AA44-8B2C-CE67178F8AB4}" dt="2025-02-02T16:08:35.130" v="92" actId="2696"/>
        <pc:sldMkLst>
          <pc:docMk/>
          <pc:sldMk cId="1563147420" sldId="281"/>
        </pc:sldMkLst>
      </pc:sldChg>
      <pc:sldChg chg="modSp">
        <pc:chgData name="Global AI Community" userId="593ae9e3-a616-477a-8a70-3e85b84f643a" providerId="ADAL" clId="{988B92D9-1302-AA44-8B2C-CE67178F8AB4}" dt="2025-02-02T16:07:03.949" v="51"/>
        <pc:sldMkLst>
          <pc:docMk/>
          <pc:sldMk cId="1622566876" sldId="282"/>
        </pc:sldMkLst>
        <pc:spChg chg="mod">
          <ac:chgData name="Global AI Community" userId="593ae9e3-a616-477a-8a70-3e85b84f643a" providerId="ADAL" clId="{988B92D9-1302-AA44-8B2C-CE67178F8AB4}" dt="2025-02-02T16:07:03.949" v="51"/>
          <ac:spMkLst>
            <pc:docMk/>
            <pc:sldMk cId="1622566876" sldId="282"/>
            <ac:spMk id="3" creationId="{79E696DA-6F21-9FBF-3C79-17726602911D}"/>
          </ac:spMkLst>
        </pc:spChg>
      </pc:sldChg>
      <pc:sldChg chg="del">
        <pc:chgData name="Global AI Community" userId="593ae9e3-a616-477a-8a70-3e85b84f643a" providerId="ADAL" clId="{988B92D9-1302-AA44-8B2C-CE67178F8AB4}" dt="2025-02-02T16:08:26.435" v="54" actId="2696"/>
        <pc:sldMkLst>
          <pc:docMk/>
          <pc:sldMk cId="1881640087" sldId="283"/>
        </pc:sldMkLst>
      </pc:sldChg>
      <pc:sldChg chg="del">
        <pc:chgData name="Global AI Community" userId="593ae9e3-a616-477a-8a70-3e85b84f643a" providerId="ADAL" clId="{988B92D9-1302-AA44-8B2C-CE67178F8AB4}" dt="2025-02-02T16:03:50.235" v="5" actId="2696"/>
        <pc:sldMkLst>
          <pc:docMk/>
          <pc:sldMk cId="661370570" sldId="290"/>
        </pc:sldMkLst>
      </pc:sldChg>
      <pc:sldChg chg="del">
        <pc:chgData name="Global AI Community" userId="593ae9e3-a616-477a-8a70-3e85b84f643a" providerId="ADAL" clId="{988B92D9-1302-AA44-8B2C-CE67178F8AB4}" dt="2025-02-02T16:09:46.084" v="101" actId="2696"/>
        <pc:sldMkLst>
          <pc:docMk/>
          <pc:sldMk cId="3469371075" sldId="360"/>
        </pc:sldMkLst>
      </pc:sldChg>
      <pc:sldChg chg="del">
        <pc:chgData name="Global AI Community" userId="593ae9e3-a616-477a-8a70-3e85b84f643a" providerId="ADAL" clId="{988B92D9-1302-AA44-8B2C-CE67178F8AB4}" dt="2025-02-02T16:08:26.486" v="70" actId="2696"/>
        <pc:sldMkLst>
          <pc:docMk/>
          <pc:sldMk cId="3178141254" sldId="398"/>
        </pc:sldMkLst>
      </pc:sldChg>
      <pc:sldChg chg="del">
        <pc:chgData name="Global AI Community" userId="593ae9e3-a616-477a-8a70-3e85b84f643a" providerId="ADAL" clId="{988B92D9-1302-AA44-8B2C-CE67178F8AB4}" dt="2025-02-02T16:03:50.231" v="4" actId="2696"/>
        <pc:sldMkLst>
          <pc:docMk/>
          <pc:sldMk cId="1795078537" sldId="1661"/>
        </pc:sldMkLst>
      </pc:sldChg>
      <pc:sldChg chg="del">
        <pc:chgData name="Global AI Community" userId="593ae9e3-a616-477a-8a70-3e85b84f643a" providerId="ADAL" clId="{988B92D9-1302-AA44-8B2C-CE67178F8AB4}" dt="2025-02-02T16:07:15.391" v="53" actId="2696"/>
        <pc:sldMkLst>
          <pc:docMk/>
          <pc:sldMk cId="2334745238" sldId="2076138189"/>
        </pc:sldMkLst>
      </pc:sldChg>
      <pc:sldChg chg="del">
        <pc:chgData name="Global AI Community" userId="593ae9e3-a616-477a-8a70-3e85b84f643a" providerId="ADAL" clId="{988B92D9-1302-AA44-8B2C-CE67178F8AB4}" dt="2025-02-02T16:08:26.538" v="85" actId="2696"/>
        <pc:sldMkLst>
          <pc:docMk/>
          <pc:sldMk cId="2466527017" sldId="2147479107"/>
        </pc:sldMkLst>
      </pc:sldChg>
      <pc:sldChg chg="del">
        <pc:chgData name="Global AI Community" userId="593ae9e3-a616-477a-8a70-3e85b84f643a" providerId="ADAL" clId="{988B92D9-1302-AA44-8B2C-CE67178F8AB4}" dt="2025-02-02T16:03:50.227" v="3" actId="2696"/>
        <pc:sldMkLst>
          <pc:docMk/>
          <pc:sldMk cId="2399508342" sldId="2147479525"/>
        </pc:sldMkLst>
      </pc:sldChg>
      <pc:sldChg chg="del">
        <pc:chgData name="Global AI Community" userId="593ae9e3-a616-477a-8a70-3e85b84f643a" providerId="ADAL" clId="{988B92D9-1302-AA44-8B2C-CE67178F8AB4}" dt="2025-02-02T16:08:26.510" v="83" actId="2696"/>
        <pc:sldMkLst>
          <pc:docMk/>
          <pc:sldMk cId="2698144446" sldId="2147479569"/>
        </pc:sldMkLst>
      </pc:sldChg>
      <pc:sldChg chg="del">
        <pc:chgData name="Global AI Community" userId="593ae9e3-a616-477a-8a70-3e85b84f643a" providerId="ADAL" clId="{988B92D9-1302-AA44-8B2C-CE67178F8AB4}" dt="2025-02-02T16:08:26.496" v="77" actId="2696"/>
        <pc:sldMkLst>
          <pc:docMk/>
          <pc:sldMk cId="2131004391" sldId="2147479570"/>
        </pc:sldMkLst>
      </pc:sldChg>
      <pc:sldChg chg="modSp add del mod setBg">
        <pc:chgData name="Global AI Community" userId="593ae9e3-a616-477a-8a70-3e85b84f643a" providerId="ADAL" clId="{988B92D9-1302-AA44-8B2C-CE67178F8AB4}" dt="2025-02-02T16:04:26.847" v="9" actId="1076"/>
        <pc:sldMkLst>
          <pc:docMk/>
          <pc:sldMk cId="2484095459" sldId="2147479625"/>
        </pc:sldMkLst>
        <pc:spChg chg="mod">
          <ac:chgData name="Global AI Community" userId="593ae9e3-a616-477a-8a70-3e85b84f643a" providerId="ADAL" clId="{988B92D9-1302-AA44-8B2C-CE67178F8AB4}" dt="2025-02-02T16:04:26.847" v="9" actId="1076"/>
          <ac:spMkLst>
            <pc:docMk/>
            <pc:sldMk cId="2484095459" sldId="2147479625"/>
            <ac:spMk id="4" creationId="{00000000-0000-0000-0000-000000000000}"/>
          </ac:spMkLst>
        </pc:spChg>
      </pc:sldChg>
      <pc:sldChg chg="del">
        <pc:chgData name="Global AI Community" userId="593ae9e3-a616-477a-8a70-3e85b84f643a" providerId="ADAL" clId="{988B92D9-1302-AA44-8B2C-CE67178F8AB4}" dt="2025-02-02T16:08:26.493" v="75" actId="2696"/>
        <pc:sldMkLst>
          <pc:docMk/>
          <pc:sldMk cId="2231368705" sldId="2147482253"/>
        </pc:sldMkLst>
      </pc:sldChg>
      <pc:sldChg chg="del">
        <pc:chgData name="Global AI Community" userId="593ae9e3-a616-477a-8a70-3e85b84f643a" providerId="ADAL" clId="{988B92D9-1302-AA44-8B2C-CE67178F8AB4}" dt="2025-02-02T16:08:26.485" v="69" actId="2696"/>
        <pc:sldMkLst>
          <pc:docMk/>
          <pc:sldMk cId="3605639067" sldId="2147482311"/>
        </pc:sldMkLst>
      </pc:sldChg>
      <pc:sldChg chg="del">
        <pc:chgData name="Global AI Community" userId="593ae9e3-a616-477a-8a70-3e85b84f643a" providerId="ADAL" clId="{988B92D9-1302-AA44-8B2C-CE67178F8AB4}" dt="2025-02-02T16:08:26.507" v="80" actId="2696"/>
        <pc:sldMkLst>
          <pc:docMk/>
          <pc:sldMk cId="657175757" sldId="2147482335"/>
        </pc:sldMkLst>
      </pc:sldChg>
      <pc:sldChg chg="del">
        <pc:chgData name="Global AI Community" userId="593ae9e3-a616-477a-8a70-3e85b84f643a" providerId="ADAL" clId="{988B92D9-1302-AA44-8B2C-CE67178F8AB4}" dt="2025-02-02T16:08:26.509" v="82" actId="2696"/>
        <pc:sldMkLst>
          <pc:docMk/>
          <pc:sldMk cId="462422594" sldId="2147482336"/>
        </pc:sldMkLst>
      </pc:sldChg>
      <pc:sldChg chg="del">
        <pc:chgData name="Global AI Community" userId="593ae9e3-a616-477a-8a70-3e85b84f643a" providerId="ADAL" clId="{988B92D9-1302-AA44-8B2C-CE67178F8AB4}" dt="2025-02-02T16:08:26.477" v="64" actId="2696"/>
        <pc:sldMkLst>
          <pc:docMk/>
          <pc:sldMk cId="1403038441" sldId="2147482337"/>
        </pc:sldMkLst>
      </pc:sldChg>
      <pc:sldChg chg="del">
        <pc:chgData name="Global AI Community" userId="593ae9e3-a616-477a-8a70-3e85b84f643a" providerId="ADAL" clId="{988B92D9-1302-AA44-8B2C-CE67178F8AB4}" dt="2025-02-02T16:08:26.480" v="65" actId="2696"/>
        <pc:sldMkLst>
          <pc:docMk/>
          <pc:sldMk cId="24745565" sldId="2147482338"/>
        </pc:sldMkLst>
      </pc:sldChg>
      <pc:sldChg chg="del">
        <pc:chgData name="Global AI Community" userId="593ae9e3-a616-477a-8a70-3e85b84f643a" providerId="ADAL" clId="{988B92D9-1302-AA44-8B2C-CE67178F8AB4}" dt="2025-02-02T16:08:26.463" v="58" actId="2696"/>
        <pc:sldMkLst>
          <pc:docMk/>
          <pc:sldMk cId="412461023" sldId="2147482339"/>
        </pc:sldMkLst>
      </pc:sldChg>
      <pc:sldChg chg="del">
        <pc:chgData name="Global AI Community" userId="593ae9e3-a616-477a-8a70-3e85b84f643a" providerId="ADAL" clId="{988B92D9-1302-AA44-8B2C-CE67178F8AB4}" dt="2025-02-02T16:08:26.487" v="71" actId="2696"/>
        <pc:sldMkLst>
          <pc:docMk/>
          <pc:sldMk cId="199015815" sldId="2147482340"/>
        </pc:sldMkLst>
      </pc:sldChg>
      <pc:sldChg chg="del">
        <pc:chgData name="Global AI Community" userId="593ae9e3-a616-477a-8a70-3e85b84f643a" providerId="ADAL" clId="{988B92D9-1302-AA44-8B2C-CE67178F8AB4}" dt="2025-02-02T16:08:26.560" v="89" actId="2696"/>
        <pc:sldMkLst>
          <pc:docMk/>
          <pc:sldMk cId="3227609227" sldId="2147482341"/>
        </pc:sldMkLst>
      </pc:sldChg>
      <pc:sldChg chg="del">
        <pc:chgData name="Global AI Community" userId="593ae9e3-a616-477a-8a70-3e85b84f643a" providerId="ADAL" clId="{988B92D9-1302-AA44-8B2C-CE67178F8AB4}" dt="2025-02-02T16:08:26.470" v="60" actId="2696"/>
        <pc:sldMkLst>
          <pc:docMk/>
          <pc:sldMk cId="3012446628" sldId="2147482342"/>
        </pc:sldMkLst>
      </pc:sldChg>
      <pc:sldChg chg="del">
        <pc:chgData name="Global AI Community" userId="593ae9e3-a616-477a-8a70-3e85b84f643a" providerId="ADAL" clId="{988B92D9-1302-AA44-8B2C-CE67178F8AB4}" dt="2025-02-02T16:08:26.489" v="72" actId="2696"/>
        <pc:sldMkLst>
          <pc:docMk/>
          <pc:sldMk cId="1385809750" sldId="2147482343"/>
        </pc:sldMkLst>
      </pc:sldChg>
      <pc:sldChg chg="del">
        <pc:chgData name="Global AI Community" userId="593ae9e3-a616-477a-8a70-3e85b84f643a" providerId="ADAL" clId="{988B92D9-1302-AA44-8B2C-CE67178F8AB4}" dt="2025-02-02T16:08:26.475" v="63" actId="2696"/>
        <pc:sldMkLst>
          <pc:docMk/>
          <pc:sldMk cId="3011881877" sldId="2147482344"/>
        </pc:sldMkLst>
      </pc:sldChg>
      <pc:sldChg chg="del">
        <pc:chgData name="Global AI Community" userId="593ae9e3-a616-477a-8a70-3e85b84f643a" providerId="ADAL" clId="{988B92D9-1302-AA44-8B2C-CE67178F8AB4}" dt="2025-02-02T16:08:26.474" v="62" actId="2696"/>
        <pc:sldMkLst>
          <pc:docMk/>
          <pc:sldMk cId="3642033794" sldId="2147482346"/>
        </pc:sldMkLst>
      </pc:sldChg>
      <pc:sldChg chg="del">
        <pc:chgData name="Global AI Community" userId="593ae9e3-a616-477a-8a70-3e85b84f643a" providerId="ADAL" clId="{988B92D9-1302-AA44-8B2C-CE67178F8AB4}" dt="2025-02-02T16:08:26.537" v="84" actId="2696"/>
        <pc:sldMkLst>
          <pc:docMk/>
          <pc:sldMk cId="1001215304" sldId="2147482347"/>
        </pc:sldMkLst>
      </pc:sldChg>
      <pc:sldChg chg="del">
        <pc:chgData name="Global AI Community" userId="593ae9e3-a616-477a-8a70-3e85b84f643a" providerId="ADAL" clId="{988B92D9-1302-AA44-8B2C-CE67178F8AB4}" dt="2025-02-02T16:09:25.181" v="99" actId="2696"/>
        <pc:sldMkLst>
          <pc:docMk/>
          <pc:sldMk cId="784958638" sldId="2147482348"/>
        </pc:sldMkLst>
      </pc:sldChg>
      <pc:sldChg chg="del">
        <pc:chgData name="Global AI Community" userId="593ae9e3-a616-477a-8a70-3e85b84f643a" providerId="ADAL" clId="{988B92D9-1302-AA44-8B2C-CE67178F8AB4}" dt="2025-02-02T16:08:26.484" v="68" actId="2696"/>
        <pc:sldMkLst>
          <pc:docMk/>
          <pc:sldMk cId="736751130" sldId="2147482350"/>
        </pc:sldMkLst>
      </pc:sldChg>
      <pc:sldChg chg="del">
        <pc:chgData name="Global AI Community" userId="593ae9e3-a616-477a-8a70-3e85b84f643a" providerId="ADAL" clId="{988B92D9-1302-AA44-8B2C-CE67178F8AB4}" dt="2025-02-02T16:08:26.495" v="76" actId="2696"/>
        <pc:sldMkLst>
          <pc:docMk/>
          <pc:sldMk cId="2541883628" sldId="2147482504"/>
        </pc:sldMkLst>
      </pc:sldChg>
      <pc:sldChg chg="del">
        <pc:chgData name="Global AI Community" userId="593ae9e3-a616-477a-8a70-3e85b84f643a" providerId="ADAL" clId="{988B92D9-1302-AA44-8B2C-CE67178F8AB4}" dt="2025-02-02T16:08:26.468" v="59" actId="2696"/>
        <pc:sldMkLst>
          <pc:docMk/>
          <pc:sldMk cId="2007676010" sldId="2147482505"/>
        </pc:sldMkLst>
      </pc:sldChg>
      <pc:sldChg chg="del">
        <pc:chgData name="Global AI Community" userId="593ae9e3-a616-477a-8a70-3e85b84f643a" providerId="ADAL" clId="{988B92D9-1302-AA44-8B2C-CE67178F8AB4}" dt="2025-02-02T16:08:26.508" v="81" actId="2696"/>
        <pc:sldMkLst>
          <pc:docMk/>
          <pc:sldMk cId="3810490397" sldId="2147482798"/>
        </pc:sldMkLst>
      </pc:sldChg>
      <pc:sldChg chg="del">
        <pc:chgData name="Global AI Community" userId="593ae9e3-a616-477a-8a70-3e85b84f643a" providerId="ADAL" clId="{988B92D9-1302-AA44-8B2C-CE67178F8AB4}" dt="2025-02-02T16:08:26.543" v="87" actId="2696"/>
        <pc:sldMkLst>
          <pc:docMk/>
          <pc:sldMk cId="1101977555" sldId="2147483642"/>
        </pc:sldMkLst>
      </pc:sldChg>
      <pc:sldChg chg="del">
        <pc:chgData name="Global AI Community" userId="593ae9e3-a616-477a-8a70-3e85b84f643a" providerId="ADAL" clId="{988B92D9-1302-AA44-8B2C-CE67178F8AB4}" dt="2025-02-02T16:08:26.482" v="66" actId="2696"/>
        <pc:sldMkLst>
          <pc:docMk/>
          <pc:sldMk cId="512172101" sldId="2147483644"/>
        </pc:sldMkLst>
      </pc:sldChg>
      <pc:sldChg chg="del">
        <pc:chgData name="Global AI Community" userId="593ae9e3-a616-477a-8a70-3e85b84f643a" providerId="ADAL" clId="{988B92D9-1302-AA44-8B2C-CE67178F8AB4}" dt="2025-02-02T16:08:26.490" v="73" actId="2696"/>
        <pc:sldMkLst>
          <pc:docMk/>
          <pc:sldMk cId="4135802457" sldId="2147483645"/>
        </pc:sldMkLst>
      </pc:sldChg>
      <pc:sldChg chg="del">
        <pc:chgData name="Global AI Community" userId="593ae9e3-a616-477a-8a70-3e85b84f643a" providerId="ADAL" clId="{988B92D9-1302-AA44-8B2C-CE67178F8AB4}" dt="2025-02-02T16:08:26.461" v="57" actId="2696"/>
        <pc:sldMkLst>
          <pc:docMk/>
          <pc:sldMk cId="4103268916" sldId="2147483646"/>
        </pc:sldMkLst>
      </pc:sldChg>
      <pc:sldChg chg="del">
        <pc:chgData name="Global AI Community" userId="593ae9e3-a616-477a-8a70-3e85b84f643a" providerId="ADAL" clId="{988B92D9-1302-AA44-8B2C-CE67178F8AB4}" dt="2025-02-02T16:08:26.471" v="61" actId="2696"/>
        <pc:sldMkLst>
          <pc:docMk/>
          <pc:sldMk cId="1858512723" sldId="2147483647"/>
        </pc:sldMkLst>
      </pc:sldChg>
      <pc:sldChg chg="modSp add mod">
        <pc:chgData name="Global AI Community" userId="593ae9e3-a616-477a-8a70-3e85b84f643a" providerId="ADAL" clId="{988B92D9-1302-AA44-8B2C-CE67178F8AB4}" dt="2025-02-02T16:09:12.284" v="97" actId="1076"/>
        <pc:sldMkLst>
          <pc:docMk/>
          <pc:sldMk cId="2008890401" sldId="2147483647"/>
        </pc:sldMkLst>
      </pc:sldChg>
      <pc:sldMasterChg chg="del">
        <pc:chgData name="Global AI Community" userId="593ae9e3-a616-477a-8a70-3e85b84f643a" providerId="ADAL" clId="{988B92D9-1302-AA44-8B2C-CE67178F8AB4}" dt="2025-02-02T16:08:26.454" v="55" actId="2696"/>
        <pc:sldMasterMkLst>
          <pc:docMk/>
          <pc:sldMasterMk cId="3394482867" sldId="2147486122"/>
        </pc:sldMasterMkLst>
      </pc:sldMasterChg>
    </pc:docChg>
  </pc:docChgLst>
  <pc:docChgLst>
    <pc:chgData name="Imoh Etuk" userId="807f35d1-a890-43f1-9191-d63ff2fff8ae" providerId="ADAL" clId="{9A28621A-2E77-4643-AE1B-A10D8B363BEF}"/>
    <pc:docChg chg="delSld">
      <pc:chgData name="Imoh Etuk" userId="807f35d1-a890-43f1-9191-d63ff2fff8ae" providerId="ADAL" clId="{9A28621A-2E77-4643-AE1B-A10D8B363BEF}" dt="2025-02-17T17:34:20.834" v="0" actId="47"/>
      <pc:docMkLst>
        <pc:docMk/>
      </pc:docMkLst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216939949" sldId="25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57939754" sldId="26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4187822258" sldId="265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4215961357" sldId="26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107666828" sldId="268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051878237" sldId="26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856374319" sldId="270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902348939" sldId="27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271000672" sldId="272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395704105" sldId="275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803496591" sldId="27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412681087" sldId="27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894700214" sldId="28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510681271" sldId="28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472103917" sldId="288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534045943" sldId="28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274793516" sldId="2147480204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142779283" sldId="214748223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69227792" sldId="214748232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804950398" sldId="2147482333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374859485" sldId="2147482334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606436088" sldId="2147483640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304485119" sldId="214748364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008890401" sldId="21474836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3/14/2025 1:58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3/14/2025 1:58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3/14/2025 1:58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E230-4873-335B-654F-4330B7524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02B5B-EB50-7A8A-A1A0-02BB4A2A6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57C0B-2D2C-D59C-ADC8-E02F08A09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D1BC8-0B97-6757-359B-53DCC394A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67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7A3F-974C-A3AD-44E8-B0585480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E3DDD-334F-905F-C6D3-F8D73AB80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B3B2F-25EA-62A2-3EAB-C4154296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[Speaker name], [Speaker title] at [Speaker company] .</a:t>
            </a:r>
          </a:p>
          <a:p>
            <a:endParaRPr lang="en-US" dirty="0"/>
          </a:p>
          <a:p>
            <a:r>
              <a:rPr lang="en-US" dirty="0"/>
              <a:t>My name is [Speaker name], [Speaker title] at [Speaker company] .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74328A7-1633-D20F-CE63-AC92DA2B721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11A2-DF04-7B04-EE68-EA8A468B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A504B9-C66C-F3AD-382E-FF8441BDB3B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14B72-BE03-4760-B747-D349DA60D86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3/14/2025 1:58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C8263-9C13-C77A-9176-D8C782BC80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19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C0DCB-535C-F643-6A01-BD6F20895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5C521-8489-A4B5-758F-C27D27C36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D9C40F-4A74-43E0-9B22-D90117AD4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D87D-5ED3-0DEC-8376-B2D3ADD66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78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3/14/2025 1:58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461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8FB2E-31DE-35D4-1042-34DBC6D07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AAD38-6BEF-C1EF-78EB-2CDE35450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7ED5C-A755-C8E1-C87A-02E9B8011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1AAC84D-8FD3-2C59-625E-5B75780AF1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106BD-FEFB-F8D3-969F-DEF985A0CB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B8BEC5-9261-D2A4-9297-3B70807FA0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3/14/2025 1:58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82A6-214E-BB97-27C4-CC9ECCC6B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946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37024-8F06-14EC-D1A9-60B95F95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223B1-AAAB-9036-AAFA-F462B5B6B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AA4A2-C3B3-F677-0DC1-72DD7C800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D5247-87B4-8EB8-2089-EF6791764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5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8A92-5473-E80F-138C-6314580A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539C3-1DDF-0B29-CF81-066E034D1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93F53-7DE9-23D0-157F-361E798E4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998CD17-CFD7-CFE8-64B5-B5133B8E71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B12A1-193C-18EE-A861-08B62E3329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38614A-82C2-535A-82E6-37AA3444317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3/14/2025 1:58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002FE-30C2-0DF8-A703-BA229BA0C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5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F36F7-C9D7-DA09-8482-CD4EEC2B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E2C40-6412-79B4-A884-9ACA56CC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616651-E223-0C86-0770-9CD59EDEC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6316B97-488C-069B-C489-99BA693D62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1D2BA-7525-DEFF-3E59-172DA0C70A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5D7579-B9BA-A796-5180-2EDA802E28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3/14/2025 1:58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71BB0-6F8C-0C18-5E2D-765DBE2DA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24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C4897-A8E6-4B3A-51C2-C0E17ED2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4384E-C8E8-6CB9-A413-8AFE35E03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7E5D16-D8E1-3F4B-FDD9-6297DC9BC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C637E-97AB-C525-E5A6-B26377DCB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92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e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9.png"/><Relationship Id="rId5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957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7835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FB2EDD3A-F90D-2766-4AEF-6780290E1AED}"/>
              </a:ext>
            </a:extLst>
          </p:cNvPr>
          <p:cNvGrpSpPr/>
          <p:nvPr userDrawn="1"/>
        </p:nvGrpSpPr>
        <p:grpSpPr>
          <a:xfrm>
            <a:off x="1" y="-1836964"/>
            <a:ext cx="2648857" cy="1489982"/>
            <a:chOff x="0" y="0"/>
            <a:chExt cx="38404800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2965B772-D9C6-16D6-3676-50569816C59D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" name="Picture 3" descr="A white background with light&#10;&#10;Description automatically generated">
              <a:extLst>
                <a:ext uri="{FF2B5EF4-FFF2-40B4-BE49-F238E27FC236}">
                  <a16:creationId xmlns:a16="http://schemas.microsoft.com/office/drawing/2014/main" id="{D50CD22A-5A8B-3886-AA54-8001EE9E15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38404800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BB825657-BBB4-AD6D-C2FA-EE452EE6287E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40000"/>
                  </a:srgbClr>
                </a:gs>
                <a:gs pos="58000">
                  <a:srgbClr val="238CD9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DAE69B8-C368-CBE1-50F1-CC6CDDC610E2}"/>
              </a:ext>
            </a:extLst>
          </p:cNvPr>
          <p:cNvSpPr/>
          <p:nvPr userDrawn="1"/>
        </p:nvSpPr>
        <p:spPr bwMode="auto">
          <a:xfrm>
            <a:off x="13878076" y="2217965"/>
            <a:ext cx="62895" cy="11674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086" tIns="69669" rIns="87086" bIns="6966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444051" fontAlgn="base">
              <a:spcBef>
                <a:spcPct val="0"/>
              </a:spcBef>
              <a:spcAft>
                <a:spcPct val="0"/>
              </a:spcAft>
            </a:pPr>
            <a:endParaRPr lang="en-US" sz="952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86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29">
          <p15:clr>
            <a:srgbClr val="A4A3A4"/>
          </p15:clr>
        </p15:guide>
        <p15:guide id="26" pos="21000">
          <p15:clr>
            <a:srgbClr val="A4A3A4"/>
          </p15:clr>
        </p15:guide>
        <p15:guide id="27" pos="21571">
          <p15:clr>
            <a:srgbClr val="A4A3A4"/>
          </p15:clr>
        </p15:guide>
        <p15:guide id="28" pos="3000">
          <p15:clr>
            <a:srgbClr val="A4A3A4"/>
          </p15:clr>
        </p15:guide>
        <p15:guide id="29" pos="19714">
          <p15:clr>
            <a:srgbClr val="A4A3A4"/>
          </p15:clr>
        </p15:guide>
        <p15:guide id="30" pos="19143">
          <p15:clr>
            <a:srgbClr val="A4A3A4"/>
          </p15:clr>
        </p15:guide>
        <p15:guide id="31" pos="17857">
          <p15:clr>
            <a:srgbClr val="A4A3A4"/>
          </p15:clr>
        </p15:guide>
        <p15:guide id="32" pos="17286">
          <p15:clr>
            <a:srgbClr val="A4A3A4"/>
          </p15:clr>
        </p15:guide>
        <p15:guide id="33" pos="16000">
          <p15:clr>
            <a:srgbClr val="A4A3A4"/>
          </p15:clr>
        </p15:guide>
        <p15:guide id="34" pos="15429">
          <p15:clr>
            <a:srgbClr val="A4A3A4"/>
          </p15:clr>
        </p15:guide>
        <p15:guide id="35" pos="14143">
          <p15:clr>
            <a:srgbClr val="A4A3A4"/>
          </p15:clr>
        </p15:guide>
        <p15:guide id="36" pos="13571">
          <p15:clr>
            <a:srgbClr val="A4A3A4"/>
          </p15:clr>
        </p15:guide>
        <p15:guide id="37" pos="12286">
          <p15:clr>
            <a:srgbClr val="A4A3A4"/>
          </p15:clr>
        </p15:guide>
        <p15:guide id="38" pos="11714">
          <p15:clr>
            <a:srgbClr val="A4A3A4"/>
          </p15:clr>
        </p15:guide>
        <p15:guide id="39" pos="10429">
          <p15:clr>
            <a:srgbClr val="A4A3A4"/>
          </p15:clr>
        </p15:guide>
        <p15:guide id="40" pos="9857">
          <p15:clr>
            <a:srgbClr val="A4A3A4"/>
          </p15:clr>
        </p15:guide>
        <p15:guide id="41" pos="8571">
          <p15:clr>
            <a:srgbClr val="A4A3A4"/>
          </p15:clr>
        </p15:guide>
        <p15:guide id="42" pos="8000">
          <p15:clr>
            <a:srgbClr val="A4A3A4"/>
          </p15:clr>
        </p15:guide>
        <p15:guide id="43" pos="6714">
          <p15:clr>
            <a:srgbClr val="A4A3A4"/>
          </p15:clr>
        </p15:guide>
        <p15:guide id="44" pos="6143">
          <p15:clr>
            <a:srgbClr val="A4A3A4"/>
          </p15:clr>
        </p15:guide>
        <p15:guide id="45" pos="4857">
          <p15:clr>
            <a:srgbClr val="A4A3A4"/>
          </p15:clr>
        </p15:guide>
        <p15:guide id="46" pos="4286">
          <p15:clr>
            <a:srgbClr val="A4A3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and 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8FB7-C63F-E3DB-9EEB-5577338E2BB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2A2B3-6A1D-CA3B-2BDB-F348CF0C972E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9558EC-E793-6093-B990-04CF7F0CB8BE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6C4641E-B220-3B41-FEE9-9C482EF90CA8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1DCF83-28F9-C9C5-B41F-DC6AE2D5BD3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8AE9A8-2CDD-2187-D36E-629620F643CF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1FF52-1DEB-7541-E799-CCBA60E2D1E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9A80F4B-5764-BD46-1DF3-EE6206BE8A6E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8191F45C-1BA2-8263-BD8A-B9AEB6EC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32" name="Graphic 18">
              <a:extLst>
                <a:ext uri="{FF2B5EF4-FFF2-40B4-BE49-F238E27FC236}">
                  <a16:creationId xmlns:a16="http://schemas.microsoft.com/office/drawing/2014/main" id="{32E5DB3A-20F1-D030-DF45-54DC4DD1A8FC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3" name="Picture 32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8B1EBE33-FEFD-F977-870C-1E2622E692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FFE15B8-540D-2C58-5E78-3E6F7C69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2CC3A7A-8FA1-5D45-E1E8-8697AAA5D8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689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AI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3F455C-5E6D-1E2F-10F0-CBCE12DE53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3411B0D0-E2DE-9656-B19B-48693242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A106A-731B-1344-DC03-50184DB4626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FA983-196A-50C4-DC7A-8501EF709451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5106E-8D53-62BD-7026-77CDA750DC30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567F0F-47A7-F363-E1E6-C1502CCD1517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186B7C-DA8E-7FF7-939E-DF662B169D5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DFAE43-0446-58C0-F75B-9ADA1FE07A5B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91EE-BB34-0115-193D-04280CDC012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D6CF319-3C47-9F81-B5D0-BC1DE283D620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CE571554-A1C1-E039-608C-190792D6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59D2C4BA-A2C4-C627-E939-B56AB2E37702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314D2679-828F-9BDD-2959-EB70A3011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CCB5301-1488-F52D-F690-1497CAC3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CAEF1C-4364-728A-0CB4-A750E7825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457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ata and 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8FB7-C63F-E3DB-9EEB-5577338E2BB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2A2B3-6A1D-CA3B-2BDB-F348CF0C972E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9558EC-E793-6093-B990-04CF7F0CB8BE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6C4641E-B220-3B41-FEE9-9C482EF90CA8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1DCF83-28F9-C9C5-B41F-DC6AE2D5BD3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8AE9A8-2CDD-2187-D36E-629620F643CF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1FF52-1DEB-7541-E799-CCBA60E2D1E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9A80F4B-5764-BD46-1DF3-EE6206BE8A6E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8191F45C-1BA2-8263-BD8A-B9AEB6EC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32" name="Graphic 18">
              <a:extLst>
                <a:ext uri="{FF2B5EF4-FFF2-40B4-BE49-F238E27FC236}">
                  <a16:creationId xmlns:a16="http://schemas.microsoft.com/office/drawing/2014/main" id="{32E5DB3A-20F1-D030-DF45-54DC4DD1A8FC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3" name="Picture 32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8B1EBE33-FEFD-F977-870C-1E2622E692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FFE15B8-540D-2C58-5E78-3E6F7C69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2CC3A7A-8FA1-5D45-E1E8-8697AAA5D8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32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and AI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3F455C-5E6D-1E2F-10F0-CBCE12DE53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3411B0D0-E2DE-9656-B19B-48693242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A106A-731B-1344-DC03-50184DB4626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FA983-196A-50C4-DC7A-8501EF709451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5106E-8D53-62BD-7026-77CDA750DC30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567F0F-47A7-F363-E1E6-C1502CCD1517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186B7C-DA8E-7FF7-939E-DF662B169D5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DFAE43-0446-58C0-F75B-9ADA1FE07A5B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91EE-BB34-0115-193D-04280CDC012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D6CF319-3C47-9F81-B5D0-BC1DE283D620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CE571554-A1C1-E039-608C-190792D6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59D2C4BA-A2C4-C627-E939-B56AB2E37702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314D2679-828F-9BDD-2959-EB70A3011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CCB5301-1488-F52D-F690-1497CAC3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CAEF1C-4364-728A-0CB4-A750E7825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808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E58B94-9173-A871-7C87-0355A92BDC1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00F77C43-D340-7F8A-D220-D67A4E8D3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31369" r="38666" b="25503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1C3E40-A6B8-C582-2206-FE22052F9D4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0D9A44-34CE-066D-7CB4-A2DDF6590602}"/>
              </a:ext>
            </a:extLst>
          </p:cNvPr>
          <p:cNvSpPr/>
          <p:nvPr userDrawn="1"/>
        </p:nvSpPr>
        <p:spPr bwMode="auto">
          <a:xfrm>
            <a:off x="14515" y="0"/>
            <a:ext cx="12177485" cy="6858000"/>
          </a:xfrm>
          <a:prstGeom prst="rect">
            <a:avLst/>
          </a:prstGeom>
          <a:gradFill>
            <a:gsLst>
              <a:gs pos="44000">
                <a:schemeClr val="bg1">
                  <a:alpha val="61521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8144" y="3309083"/>
            <a:ext cx="9001756" cy="669971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pic>
        <p:nvPicPr>
          <p:cNvPr id="105" name="Picture 104" descr="Data and AI letter graphic">
            <a:extLst>
              <a:ext uri="{FF2B5EF4-FFF2-40B4-BE49-F238E27FC236}">
                <a16:creationId xmlns:a16="http://schemas.microsoft.com/office/drawing/2014/main" id="{AAC5B2E3-08CD-06DF-9F5A-04CAC86314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868219"/>
            <a:ext cx="12101285" cy="2319413"/>
          </a:xfrm>
          <a:prstGeom prst="rect">
            <a:avLst/>
          </a:prstGeom>
          <a:effectLst>
            <a:outerShdw blurRad="122834" dist="38100" dir="5400000" algn="t" rotWithShape="0">
              <a:prstClr val="black">
                <a:alpha val="37389"/>
              </a:prstClr>
            </a:outerShdw>
          </a:effectLst>
        </p:spPr>
      </p:pic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144" y="4041844"/>
            <a:ext cx="9001756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29" name="Picture 28" descr="Microsoft logo">
            <a:extLst>
              <a:ext uri="{FF2B5EF4-FFF2-40B4-BE49-F238E27FC236}">
                <a16:creationId xmlns:a16="http://schemas.microsoft.com/office/drawing/2014/main" id="{C482E961-214D-9DFA-8D8A-D6D505A121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AFCD95-5F96-BA7C-EAC3-994C286B21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045" t="31096" b="16981"/>
          <a:stretch/>
        </p:blipFill>
        <p:spPr>
          <a:xfrm>
            <a:off x="0" y="0"/>
            <a:ext cx="7391399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E111A5-EDD2-A8EF-9383-EFEC24041B3D}"/>
              </a:ext>
            </a:extLst>
          </p:cNvPr>
          <p:cNvGrpSpPr/>
          <p:nvPr userDrawn="1"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9F74CF63-F396-7FE6-6035-53FEF05A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37651" r="41473" b="3208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CFDAEF-788E-C8F4-3E99-8EBF3259F0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91F2C">
                    <a:alpha val="79440"/>
                  </a:srgbClr>
                </a:gs>
                <a:gs pos="100000">
                  <a:srgbClr val="091F2C">
                    <a:alpha val="44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>
                    <a:alpha val="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58EFF3BA-D5B5-C20A-1727-192BA90F9A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70" name="Text Placeholder 52">
            <a:extLst>
              <a:ext uri="{FF2B5EF4-FFF2-40B4-BE49-F238E27FC236}">
                <a16:creationId xmlns:a16="http://schemas.microsoft.com/office/drawing/2014/main" id="{3365F255-61E9-4FDE-79C5-55F6229FD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0" name="Text Placeholder 43">
            <a:extLst>
              <a:ext uri="{FF2B5EF4-FFF2-40B4-BE49-F238E27FC236}">
                <a16:creationId xmlns:a16="http://schemas.microsoft.com/office/drawing/2014/main" id="{42094ABF-7215-BA7D-BB78-DACB163876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3" name="Text Placeholder 52">
            <a:extLst>
              <a:ext uri="{FF2B5EF4-FFF2-40B4-BE49-F238E27FC236}">
                <a16:creationId xmlns:a16="http://schemas.microsoft.com/office/drawing/2014/main" id="{4EF2B609-E25B-CA5A-56BB-E39AE799F6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0" name="Text Placeholder 43">
            <a:extLst>
              <a:ext uri="{FF2B5EF4-FFF2-40B4-BE49-F238E27FC236}">
                <a16:creationId xmlns:a16="http://schemas.microsoft.com/office/drawing/2014/main" id="{126B8FBE-6FFD-D708-4310-3DB30CC027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2" name="Text Placeholder 52">
            <a:extLst>
              <a:ext uri="{FF2B5EF4-FFF2-40B4-BE49-F238E27FC236}">
                <a16:creationId xmlns:a16="http://schemas.microsoft.com/office/drawing/2014/main" id="{E17864FF-4A50-DC7B-BB07-29F1C7EDA9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6" name="Text Placeholder 43">
            <a:extLst>
              <a:ext uri="{FF2B5EF4-FFF2-40B4-BE49-F238E27FC236}">
                <a16:creationId xmlns:a16="http://schemas.microsoft.com/office/drawing/2014/main" id="{E853F263-D870-2A56-1FC8-7D52B8128F4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9" name="Text Placeholder 52">
            <a:extLst>
              <a:ext uri="{FF2B5EF4-FFF2-40B4-BE49-F238E27FC236}">
                <a16:creationId xmlns:a16="http://schemas.microsoft.com/office/drawing/2014/main" id="{78CA5F0D-349B-7C23-E229-ABC4D1866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27973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55AEDB-CE68-911F-432B-3724DA23D850}"/>
              </a:ext>
            </a:extLst>
          </p:cNvPr>
          <p:cNvGrpSpPr/>
          <p:nvPr userDrawn="1"/>
        </p:nvGrpSpPr>
        <p:grpSpPr>
          <a:xfrm>
            <a:off x="0" y="-1"/>
            <a:ext cx="12191998" cy="6858002"/>
            <a:chOff x="1687170" y="899070"/>
            <a:chExt cx="8551124" cy="48100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952B58-DA25-39B6-64C7-6412169B8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392" t="44481"/>
            <a:stretch/>
          </p:blipFill>
          <p:spPr>
            <a:xfrm>
              <a:off x="1687170" y="899070"/>
              <a:ext cx="2879457" cy="34299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5F5090-7DAC-0CAA-70D7-376CE14FD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34554" b="58344"/>
            <a:stretch/>
          </p:blipFill>
          <p:spPr>
            <a:xfrm>
              <a:off x="6383308" y="3255414"/>
              <a:ext cx="3854986" cy="2453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DDB190-B23C-8EAB-729B-AACCC42F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52" r="54037" b="37776"/>
            <a:stretch/>
          </p:blipFill>
          <p:spPr>
            <a:xfrm>
              <a:off x="8418640" y="3445623"/>
              <a:ext cx="1819654" cy="226345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A118EB-4704-9B3F-4B32-07B8E0A85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29290" b="64632"/>
          <a:stretch/>
        </p:blipFill>
        <p:spPr>
          <a:xfrm rot="10800000">
            <a:off x="104002" y="13719"/>
            <a:ext cx="3111146" cy="1560766"/>
          </a:xfrm>
          <a:prstGeom prst="rect">
            <a:avLst/>
          </a:prstGeom>
        </p:spPr>
      </p:pic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14EA582D-0D8C-F46B-22D5-B0BDDDA5F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8635" r="55279" b="36860"/>
          <a:stretch/>
        </p:blipFill>
        <p:spPr>
          <a:xfrm rot="10800000">
            <a:off x="-1" y="-1"/>
            <a:ext cx="2383971" cy="2410343"/>
          </a:xfrm>
          <a:prstGeom prst="rect">
            <a:avLst/>
          </a:prstGeom>
        </p:spPr>
      </p:pic>
      <p:pic>
        <p:nvPicPr>
          <p:cNvPr id="7" name="Picture 6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2C55AE-3EF5-088B-E1A1-3E9097807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8693621" y="3359621"/>
            <a:ext cx="3498378" cy="3498378"/>
          </a:xfrm>
          <a:prstGeom prst="roundRect">
            <a:avLst>
              <a:gd name="adj" fmla="val 0"/>
            </a:avLst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1571E3-7215-5813-01DB-F54A0C4D6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11018520" cy="830997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/>
              <a:t>Section 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0849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spiral&#10;&#10;Description automatically generated">
            <a:extLst>
              <a:ext uri="{FF2B5EF4-FFF2-40B4-BE49-F238E27FC236}">
                <a16:creationId xmlns:a16="http://schemas.microsoft.com/office/drawing/2014/main" id="{E486ECCB-109A-63BE-1BC5-D9FA2CE33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29730" r="38666" b="27142"/>
          <a:stretch/>
        </p:blipFill>
        <p:spPr>
          <a:xfrm rot="16200000">
            <a:off x="2667000" y="-2666999"/>
            <a:ext cx="6858000" cy="12192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C55AEDB-CE68-911F-432B-3724DA23D850}"/>
              </a:ext>
            </a:extLst>
          </p:cNvPr>
          <p:cNvGrpSpPr/>
          <p:nvPr userDrawn="1"/>
        </p:nvGrpSpPr>
        <p:grpSpPr>
          <a:xfrm>
            <a:off x="-579121" y="-2811723"/>
            <a:ext cx="13868037" cy="12520434"/>
            <a:chOff x="1280991" y="-1072992"/>
            <a:chExt cx="9726650" cy="87814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952B58-DA25-39B6-64C7-6412169B8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7142" y="-1072992"/>
              <a:ext cx="6178070" cy="61780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7CD6C9-423B-847E-FDDE-C2A4C024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0159" y="289836"/>
              <a:ext cx="5957482" cy="5930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AD0B61-9737-C7C6-50BE-8A7FC8BE3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181"/>
            <a:stretch/>
          </p:blipFill>
          <p:spPr>
            <a:xfrm>
              <a:off x="1280991" y="899071"/>
              <a:ext cx="8864202" cy="68094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5F5090-7DAC-0CAA-70D7-376CE14FD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1883"/>
            <a:stretch/>
          </p:blipFill>
          <p:spPr>
            <a:xfrm>
              <a:off x="4566627" y="2285783"/>
              <a:ext cx="5890316" cy="342329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DDB190-B23C-8EAB-729B-AACCC42F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52" r="8075" b="37776"/>
            <a:stretch/>
          </p:blipFill>
          <p:spPr>
            <a:xfrm>
              <a:off x="2504499" y="899071"/>
              <a:ext cx="7733797" cy="4810009"/>
            </a:xfrm>
            <a:prstGeom prst="rect">
              <a:avLst/>
            </a:prstGeom>
          </p:spPr>
        </p:pic>
      </p:grpSp>
      <p:pic>
        <p:nvPicPr>
          <p:cNvPr id="17" name="Picture 16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140E5987-DD4C-C982-AB9F-43BE1B71B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/>
          </a:blip>
          <a:srcRect l="31345" t="8827" r="23864" b="11471"/>
          <a:stretch/>
        </p:blipFill>
        <p:spPr>
          <a:xfrm rot="16200000" flipH="1" flipV="1">
            <a:off x="2667000" y="-2672653"/>
            <a:ext cx="6858000" cy="12203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9BF7B-5C43-CEF9-16DE-7A1D34348310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bg1">
                  <a:alpha val="41891"/>
                </a:schemeClr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201BB-FB78-96FA-3E4D-3531B7A4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571" y="3341815"/>
            <a:ext cx="10014858" cy="830997"/>
          </a:xfrm>
          <a:noFill/>
        </p:spPr>
        <p:txBody>
          <a:bodyPr wrap="square" lIns="0" tIns="0" rIns="0" bIns="0" rtlCol="0" anchor="ctr">
            <a:spAutoFit/>
          </a:bodyPr>
          <a:lstStyle>
            <a:lvl1pPr algn="ctr">
              <a:defRPr lang="en-US" sz="5400">
                <a:solidFill>
                  <a:schemeClr val="tx1"/>
                </a:solidFill>
                <a:cs typeface="+mn-cs"/>
              </a:defRPr>
            </a:lvl1pPr>
          </a:lstStyle>
          <a:p>
            <a:pPr marL="0" lvl="0" algn="ctr" defTabSz="914400"/>
            <a:r>
              <a:rPr lang="en-US"/>
              <a:t>Section 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976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80702-9F39-3D4C-DAAB-412EA19B1A9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0F44391-E0A5-9F63-F681-1F0BCF44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74869-1EDF-A3A7-9686-38675FAA077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598006"/>
            <a:ext cx="5153409" cy="1661993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5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A73F5-E5AA-1E21-275D-2DCF48020A5D}"/>
              </a:ext>
            </a:extLst>
          </p:cNvPr>
          <p:cNvGrpSpPr/>
          <p:nvPr userDrawn="1"/>
        </p:nvGrpSpPr>
        <p:grpSpPr>
          <a:xfrm>
            <a:off x="7892664" y="895048"/>
            <a:ext cx="4419600" cy="6605195"/>
            <a:chOff x="7892664" y="895048"/>
            <a:chExt cx="4419600" cy="66051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86A39-5932-9D67-7280-FAC03BA34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7309" y="4259999"/>
              <a:ext cx="3240244" cy="32402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15E527-1094-AB2C-1E03-FF4D047EE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892664" y="895048"/>
              <a:ext cx="4419600" cy="4432300"/>
            </a:xfrm>
            <a:prstGeom prst="rect">
              <a:avLst/>
            </a:prstGeom>
          </p:spPr>
        </p:pic>
      </p:grpSp>
      <p:pic>
        <p:nvPicPr>
          <p:cNvPr id="8" name="Picture 7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40D96F95-CC5D-B9E2-7892-4DA2708E7C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47" y="3428999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409594-A9A3-7FE9-9F9F-8997F7A15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8228" y="517708"/>
            <a:ext cx="5053417" cy="5822581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69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423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80702-9F39-3D4C-DAAB-412EA19B1A9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0F44391-E0A5-9F63-F681-1F0BCF44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74869-1EDF-A3A7-9686-38675FAA077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598006"/>
            <a:ext cx="5153409" cy="1661993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5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A73F5-E5AA-1E21-275D-2DCF48020A5D}"/>
              </a:ext>
            </a:extLst>
          </p:cNvPr>
          <p:cNvGrpSpPr/>
          <p:nvPr userDrawn="1"/>
        </p:nvGrpSpPr>
        <p:grpSpPr>
          <a:xfrm>
            <a:off x="7892664" y="895048"/>
            <a:ext cx="4419600" cy="6605195"/>
            <a:chOff x="7892664" y="895048"/>
            <a:chExt cx="4419600" cy="66051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86A39-5932-9D67-7280-FAC03BA34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7309" y="4259999"/>
              <a:ext cx="3240244" cy="32402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15E527-1094-AB2C-1E03-FF4D047EE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892664" y="895048"/>
              <a:ext cx="4419600" cy="4432300"/>
            </a:xfrm>
            <a:prstGeom prst="rect">
              <a:avLst/>
            </a:prstGeom>
          </p:spPr>
        </p:pic>
      </p:grpSp>
      <p:pic>
        <p:nvPicPr>
          <p:cNvPr id="8" name="Picture 7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40D96F95-CC5D-B9E2-7892-4DA2708E7C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47" y="3428999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409594-A9A3-7FE9-9F9F-8997F7A15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8228" y="517708"/>
            <a:ext cx="5053417" cy="5822581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662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05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entered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609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les Arc Image and Content with Icon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7569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les Arc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611086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8263" y="3171648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8263" y="4732210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9466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Tiles Images 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5FBB32-E9A6-189B-A7B8-A1B0DA154089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1A1113-EB28-0969-3C77-FBB132A2F9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A08AC-EFB6-452D-6183-6F41FFFDB0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8672F-06B8-52E7-A247-04913ED7EF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pic>
        <p:nvPicPr>
          <p:cNvPr id="2" name="Picture 1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09745898-6BB9-752A-B1AA-0F2E00439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22" y="620858"/>
            <a:ext cx="4881140" cy="5616283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56847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67902-4012-D5C6-FEAE-C3FB47DA3A18}"/>
              </a:ext>
            </a:extLst>
          </p:cNvPr>
          <p:cNvGrpSpPr/>
          <p:nvPr userDrawn="1"/>
        </p:nvGrpSpPr>
        <p:grpSpPr>
          <a:xfrm>
            <a:off x="11067887" y="4896536"/>
            <a:ext cx="1124113" cy="1961463"/>
            <a:chOff x="11067887" y="4896536"/>
            <a:chExt cx="1124113" cy="1961463"/>
          </a:xfrm>
        </p:grpSpPr>
        <p:pic>
          <p:nvPicPr>
            <p:cNvPr id="8" name="Picture 7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39F87D30-E446-F61A-7772-98F3B2CCD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9" name="Picture 8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68274B1C-182F-8B75-9186-809498F2F3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  <a:defRPr lang="en-US" sz="4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05CD5-541A-612D-9232-DAB1F9B27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60000"/>
          </a:blip>
          <a:srcRect l="1858" t="20177" r="11403" b="13957"/>
          <a:stretch/>
        </p:blipFill>
        <p:spPr>
          <a:xfrm>
            <a:off x="6096000" y="0"/>
            <a:ext cx="6400800" cy="6858000"/>
          </a:xfrm>
          <a:prstGeom prst="rect">
            <a:avLst/>
          </a:prstGeom>
        </p:spPr>
      </p:pic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19FF4BB-FBBC-4CC1-DF70-BD7772532E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6177" y="4250618"/>
            <a:ext cx="2571584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E1610AE-2EB2-90FF-348D-F55F537ADE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0755" y="1015124"/>
            <a:ext cx="4208962" cy="4849592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C247DF2-0DAA-3136-60CC-2ED4CEE739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21432" y="1453457"/>
            <a:ext cx="1817072" cy="573073"/>
          </a:xfrm>
          <a:custGeom>
            <a:avLst/>
            <a:gdLst>
              <a:gd name="connsiteX0" fmla="*/ 302231 w 1817072"/>
              <a:gd name="connsiteY0" fmla="*/ 0 h 573073"/>
              <a:gd name="connsiteX1" fmla="*/ 1711912 w 1817072"/>
              <a:gd name="connsiteY1" fmla="*/ 0 h 573073"/>
              <a:gd name="connsiteX2" fmla="*/ 1809078 w 1817072"/>
              <a:gd name="connsiteY2" fmla="*/ 144541 h 573073"/>
              <a:gd name="connsiteX3" fmla="*/ 1676761 w 1817072"/>
              <a:gd name="connsiteY3" fmla="*/ 464963 h 573073"/>
              <a:gd name="connsiteX4" fmla="*/ 1514842 w 1817072"/>
              <a:gd name="connsiteY4" fmla="*/ 573073 h 573073"/>
              <a:gd name="connsiteX5" fmla="*/ 105161 w 1817072"/>
              <a:gd name="connsiteY5" fmla="*/ 573073 h 573073"/>
              <a:gd name="connsiteX6" fmla="*/ 7995 w 1817072"/>
              <a:gd name="connsiteY6" fmla="*/ 428532 h 573073"/>
              <a:gd name="connsiteX7" fmla="*/ 140312 w 1817072"/>
              <a:gd name="connsiteY7" fmla="*/ 108110 h 573073"/>
              <a:gd name="connsiteX8" fmla="*/ 302231 w 1817072"/>
              <a:gd name="connsiteY8" fmla="*/ 0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72" h="573073">
                <a:moveTo>
                  <a:pt x="302231" y="0"/>
                </a:moveTo>
                <a:lnTo>
                  <a:pt x="1711912" y="0"/>
                </a:lnTo>
                <a:cubicBezTo>
                  <a:pt x="1786655" y="0"/>
                  <a:pt x="1837495" y="75662"/>
                  <a:pt x="1809078" y="144541"/>
                </a:cubicBezTo>
                <a:lnTo>
                  <a:pt x="1676761" y="464963"/>
                </a:lnTo>
                <a:cubicBezTo>
                  <a:pt x="1649749" y="530374"/>
                  <a:pt x="1585811" y="573073"/>
                  <a:pt x="1514842" y="573073"/>
                </a:cubicBezTo>
                <a:lnTo>
                  <a:pt x="105161" y="573073"/>
                </a:lnTo>
                <a:cubicBezTo>
                  <a:pt x="30418" y="573073"/>
                  <a:pt x="-20422" y="497411"/>
                  <a:pt x="7995" y="428532"/>
                </a:cubicBezTo>
                <a:lnTo>
                  <a:pt x="140312" y="108110"/>
                </a:lnTo>
                <a:cubicBezTo>
                  <a:pt x="167324" y="42699"/>
                  <a:pt x="231262" y="0"/>
                  <a:pt x="302231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tIns="0" bIns="468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95C54B-0122-7B1B-DAA7-45DC2752E54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98626" y="2181899"/>
            <a:ext cx="2571585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C0E8027-A72B-A242-5334-1BED705F77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824577" y="4025211"/>
            <a:ext cx="2696266" cy="1513029"/>
          </a:xfrm>
          <a:custGeom>
            <a:avLst/>
            <a:gdLst>
              <a:gd name="connsiteX0" fmla="*/ 707419 w 2696266"/>
              <a:gd name="connsiteY0" fmla="*/ 0 h 1513029"/>
              <a:gd name="connsiteX1" fmla="*/ 2558200 w 2696266"/>
              <a:gd name="connsiteY1" fmla="*/ 0 h 1513029"/>
              <a:gd name="connsiteX2" fmla="*/ 2685770 w 2696266"/>
              <a:gd name="connsiteY2" fmla="*/ 190808 h 1513029"/>
              <a:gd name="connsiteX3" fmla="*/ 2453463 w 2696266"/>
              <a:gd name="connsiteY3" fmla="*/ 756515 h 1513029"/>
              <a:gd name="connsiteX4" fmla="*/ 2201433 w 2696266"/>
              <a:gd name="connsiteY4" fmla="*/ 1370312 h 1513029"/>
              <a:gd name="connsiteX5" fmla="*/ 1988849 w 2696266"/>
              <a:gd name="connsiteY5" fmla="*/ 1513029 h 1513029"/>
              <a:gd name="connsiteX6" fmla="*/ 138067 w 2696266"/>
              <a:gd name="connsiteY6" fmla="*/ 1513029 h 1513029"/>
              <a:gd name="connsiteX7" fmla="*/ 10497 w 2696266"/>
              <a:gd name="connsiteY7" fmla="*/ 1322221 h 1513029"/>
              <a:gd name="connsiteX8" fmla="*/ 242804 w 2696266"/>
              <a:gd name="connsiteY8" fmla="*/ 756515 h 1513029"/>
              <a:gd name="connsiteX9" fmla="*/ 494835 w 2696266"/>
              <a:gd name="connsiteY9" fmla="*/ 142717 h 1513029"/>
              <a:gd name="connsiteX10" fmla="*/ 707419 w 2696266"/>
              <a:gd name="connsiteY10" fmla="*/ 0 h 151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6266" h="1513029">
                <a:moveTo>
                  <a:pt x="707419" y="0"/>
                </a:moveTo>
                <a:lnTo>
                  <a:pt x="2558200" y="0"/>
                </a:lnTo>
                <a:cubicBezTo>
                  <a:pt x="2656331" y="0"/>
                  <a:pt x="2723080" y="99883"/>
                  <a:pt x="2685770" y="190808"/>
                </a:cubicBezTo>
                <a:lnTo>
                  <a:pt x="2453463" y="756515"/>
                </a:lnTo>
                <a:lnTo>
                  <a:pt x="2201433" y="1370312"/>
                </a:lnTo>
                <a:cubicBezTo>
                  <a:pt x="2165969" y="1456663"/>
                  <a:pt x="2082025" y="1513029"/>
                  <a:pt x="1988849" y="1513029"/>
                </a:cubicBezTo>
                <a:lnTo>
                  <a:pt x="138067" y="1513029"/>
                </a:lnTo>
                <a:cubicBezTo>
                  <a:pt x="39936" y="1513029"/>
                  <a:pt x="-26812" y="1413147"/>
                  <a:pt x="10497" y="1322221"/>
                </a:cubicBezTo>
                <a:lnTo>
                  <a:pt x="242804" y="756515"/>
                </a:lnTo>
                <a:lnTo>
                  <a:pt x="494835" y="142717"/>
                </a:lnTo>
                <a:cubicBezTo>
                  <a:pt x="530297" y="56367"/>
                  <a:pt x="614243" y="0"/>
                  <a:pt x="707419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4234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2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les Arc Image and Content with Icon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0229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les Arc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611086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8263" y="3171648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8263" y="4732210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1031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and Tiles Images 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5FBB32-E9A6-189B-A7B8-A1B0DA154089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1A1113-EB28-0969-3C77-FBB132A2F9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A08AC-EFB6-452D-6183-6F41FFFDB0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8672F-06B8-52E7-A247-04913ED7EF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pic>
        <p:nvPicPr>
          <p:cNvPr id="2" name="Picture 1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09745898-6BB9-752A-B1AA-0F2E00439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22" y="620858"/>
            <a:ext cx="4881140" cy="5616283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56847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67902-4012-D5C6-FEAE-C3FB47DA3A18}"/>
              </a:ext>
            </a:extLst>
          </p:cNvPr>
          <p:cNvGrpSpPr/>
          <p:nvPr userDrawn="1"/>
        </p:nvGrpSpPr>
        <p:grpSpPr>
          <a:xfrm>
            <a:off x="11067887" y="4896536"/>
            <a:ext cx="1124113" cy="1961463"/>
            <a:chOff x="11067887" y="4896536"/>
            <a:chExt cx="1124113" cy="1961463"/>
          </a:xfrm>
        </p:grpSpPr>
        <p:pic>
          <p:nvPicPr>
            <p:cNvPr id="8" name="Picture 7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39F87D30-E446-F61A-7772-98F3B2CCD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9" name="Picture 8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68274B1C-182F-8B75-9186-809498F2F3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  <a:defRPr lang="en-US" sz="4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05CD5-541A-612D-9232-DAB1F9B27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60000"/>
          </a:blip>
          <a:srcRect l="1858" t="20177" r="11403" b="13957"/>
          <a:stretch/>
        </p:blipFill>
        <p:spPr>
          <a:xfrm>
            <a:off x="6096000" y="0"/>
            <a:ext cx="6400800" cy="6858000"/>
          </a:xfrm>
          <a:prstGeom prst="rect">
            <a:avLst/>
          </a:prstGeom>
        </p:spPr>
      </p:pic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19FF4BB-FBBC-4CC1-DF70-BD7772532E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6177" y="4250618"/>
            <a:ext cx="2571584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E1610AE-2EB2-90FF-348D-F55F537ADE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0755" y="1015124"/>
            <a:ext cx="4208962" cy="4849592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C247DF2-0DAA-3136-60CC-2ED4CEE739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21432" y="1453457"/>
            <a:ext cx="1817072" cy="573073"/>
          </a:xfrm>
          <a:custGeom>
            <a:avLst/>
            <a:gdLst>
              <a:gd name="connsiteX0" fmla="*/ 302231 w 1817072"/>
              <a:gd name="connsiteY0" fmla="*/ 0 h 573073"/>
              <a:gd name="connsiteX1" fmla="*/ 1711912 w 1817072"/>
              <a:gd name="connsiteY1" fmla="*/ 0 h 573073"/>
              <a:gd name="connsiteX2" fmla="*/ 1809078 w 1817072"/>
              <a:gd name="connsiteY2" fmla="*/ 144541 h 573073"/>
              <a:gd name="connsiteX3" fmla="*/ 1676761 w 1817072"/>
              <a:gd name="connsiteY3" fmla="*/ 464963 h 573073"/>
              <a:gd name="connsiteX4" fmla="*/ 1514842 w 1817072"/>
              <a:gd name="connsiteY4" fmla="*/ 573073 h 573073"/>
              <a:gd name="connsiteX5" fmla="*/ 105161 w 1817072"/>
              <a:gd name="connsiteY5" fmla="*/ 573073 h 573073"/>
              <a:gd name="connsiteX6" fmla="*/ 7995 w 1817072"/>
              <a:gd name="connsiteY6" fmla="*/ 428532 h 573073"/>
              <a:gd name="connsiteX7" fmla="*/ 140312 w 1817072"/>
              <a:gd name="connsiteY7" fmla="*/ 108110 h 573073"/>
              <a:gd name="connsiteX8" fmla="*/ 302231 w 1817072"/>
              <a:gd name="connsiteY8" fmla="*/ 0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72" h="573073">
                <a:moveTo>
                  <a:pt x="302231" y="0"/>
                </a:moveTo>
                <a:lnTo>
                  <a:pt x="1711912" y="0"/>
                </a:lnTo>
                <a:cubicBezTo>
                  <a:pt x="1786655" y="0"/>
                  <a:pt x="1837495" y="75662"/>
                  <a:pt x="1809078" y="144541"/>
                </a:cubicBezTo>
                <a:lnTo>
                  <a:pt x="1676761" y="464963"/>
                </a:lnTo>
                <a:cubicBezTo>
                  <a:pt x="1649749" y="530374"/>
                  <a:pt x="1585811" y="573073"/>
                  <a:pt x="1514842" y="573073"/>
                </a:cubicBezTo>
                <a:lnTo>
                  <a:pt x="105161" y="573073"/>
                </a:lnTo>
                <a:cubicBezTo>
                  <a:pt x="30418" y="573073"/>
                  <a:pt x="-20422" y="497411"/>
                  <a:pt x="7995" y="428532"/>
                </a:cubicBezTo>
                <a:lnTo>
                  <a:pt x="140312" y="108110"/>
                </a:lnTo>
                <a:cubicBezTo>
                  <a:pt x="167324" y="42699"/>
                  <a:pt x="231262" y="0"/>
                  <a:pt x="302231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tIns="0" bIns="468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95C54B-0122-7B1B-DAA7-45DC2752E54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98626" y="2181899"/>
            <a:ext cx="2571585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C0E8027-A72B-A242-5334-1BED705F77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824577" y="4025211"/>
            <a:ext cx="2696266" cy="1513029"/>
          </a:xfrm>
          <a:custGeom>
            <a:avLst/>
            <a:gdLst>
              <a:gd name="connsiteX0" fmla="*/ 707419 w 2696266"/>
              <a:gd name="connsiteY0" fmla="*/ 0 h 1513029"/>
              <a:gd name="connsiteX1" fmla="*/ 2558200 w 2696266"/>
              <a:gd name="connsiteY1" fmla="*/ 0 h 1513029"/>
              <a:gd name="connsiteX2" fmla="*/ 2685770 w 2696266"/>
              <a:gd name="connsiteY2" fmla="*/ 190808 h 1513029"/>
              <a:gd name="connsiteX3" fmla="*/ 2453463 w 2696266"/>
              <a:gd name="connsiteY3" fmla="*/ 756515 h 1513029"/>
              <a:gd name="connsiteX4" fmla="*/ 2201433 w 2696266"/>
              <a:gd name="connsiteY4" fmla="*/ 1370312 h 1513029"/>
              <a:gd name="connsiteX5" fmla="*/ 1988849 w 2696266"/>
              <a:gd name="connsiteY5" fmla="*/ 1513029 h 1513029"/>
              <a:gd name="connsiteX6" fmla="*/ 138067 w 2696266"/>
              <a:gd name="connsiteY6" fmla="*/ 1513029 h 1513029"/>
              <a:gd name="connsiteX7" fmla="*/ 10497 w 2696266"/>
              <a:gd name="connsiteY7" fmla="*/ 1322221 h 1513029"/>
              <a:gd name="connsiteX8" fmla="*/ 242804 w 2696266"/>
              <a:gd name="connsiteY8" fmla="*/ 756515 h 1513029"/>
              <a:gd name="connsiteX9" fmla="*/ 494835 w 2696266"/>
              <a:gd name="connsiteY9" fmla="*/ 142717 h 1513029"/>
              <a:gd name="connsiteX10" fmla="*/ 707419 w 2696266"/>
              <a:gd name="connsiteY10" fmla="*/ 0 h 151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6266" h="1513029">
                <a:moveTo>
                  <a:pt x="707419" y="0"/>
                </a:moveTo>
                <a:lnTo>
                  <a:pt x="2558200" y="0"/>
                </a:lnTo>
                <a:cubicBezTo>
                  <a:pt x="2656331" y="0"/>
                  <a:pt x="2723080" y="99883"/>
                  <a:pt x="2685770" y="190808"/>
                </a:cubicBezTo>
                <a:lnTo>
                  <a:pt x="2453463" y="756515"/>
                </a:lnTo>
                <a:lnTo>
                  <a:pt x="2201433" y="1370312"/>
                </a:lnTo>
                <a:cubicBezTo>
                  <a:pt x="2165969" y="1456663"/>
                  <a:pt x="2082025" y="1513029"/>
                  <a:pt x="1988849" y="1513029"/>
                </a:cubicBezTo>
                <a:lnTo>
                  <a:pt x="138067" y="1513029"/>
                </a:lnTo>
                <a:cubicBezTo>
                  <a:pt x="39936" y="1513029"/>
                  <a:pt x="-26812" y="1413147"/>
                  <a:pt x="10497" y="1322221"/>
                </a:cubicBezTo>
                <a:lnTo>
                  <a:pt x="242804" y="756515"/>
                </a:lnTo>
                <a:lnTo>
                  <a:pt x="494835" y="142717"/>
                </a:lnTo>
                <a:cubicBezTo>
                  <a:pt x="530297" y="56367"/>
                  <a:pt x="614243" y="0"/>
                  <a:pt x="707419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4730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2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73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1794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n-bulleted Tex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681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880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design element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74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Image and Content Layou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 descr="Image placeholder">
            <a:extLst>
              <a:ext uri="{FF2B5EF4-FFF2-40B4-BE49-F238E27FC236}">
                <a16:creationId xmlns:a16="http://schemas.microsoft.com/office/drawing/2014/main" id="{54B25B4C-CBC6-C8E5-C474-8CB0C455F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127999" y="0"/>
            <a:ext cx="4063999" cy="6858000"/>
          </a:xfrm>
          <a:prstGeom prst="rect">
            <a:avLst/>
          </a:prstGeom>
          <a:blipFill>
            <a:blip r:embed="rId2"/>
            <a:stretch>
              <a:fillRect l="-99553" r="-10045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5263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363275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FE3C10-2183-FDFC-BB0C-1CDFF373D5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3" y="1929947"/>
            <a:ext cx="5362575" cy="42095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7" descr="Image placeholder">
            <a:extLst>
              <a:ext uri="{FF2B5EF4-FFF2-40B4-BE49-F238E27FC236}">
                <a16:creationId xmlns:a16="http://schemas.microsoft.com/office/drawing/2014/main" id="{CA6B974F-B76C-07B7-3448-A845480224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095999" y="0"/>
            <a:ext cx="6096000" cy="6858000"/>
          </a:xfrm>
          <a:prstGeom prst="rect">
            <a:avLst/>
          </a:prstGeom>
          <a:blipFill>
            <a:blip r:embed="rId2"/>
            <a:stretch>
              <a:fillRect l="-48512" r="-5149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8355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19B72B1D-CA80-0D87-8D11-1226D0ACC3A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759ED7-7BF7-8298-AE08-3A85593B2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683000"/>
            <a:ext cx="12192000" cy="3175001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6200000" scaled="1"/>
            <a:tileRect/>
          </a:gradFill>
        </p:spPr>
        <p:txBody>
          <a:bodyPr lIns="548640" tIns="2286000" bIns="365760" anchor="b"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7405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4A36F897-85C1-27BD-5B62-644FC6A499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791203" cy="6858000"/>
          </a:xfr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0" scaled="1"/>
            <a:tileRect/>
          </a:gradFill>
        </p:spPr>
        <p:txBody>
          <a:bodyPr lIns="585216" tIns="585216" rIns="2286000" bIns="585216" anchor="ctr">
            <a:noAutofit/>
          </a:bodyPr>
          <a:lstStyle>
            <a:lvl1pPr>
              <a:spcBef>
                <a:spcPts val="1200"/>
              </a:spcBef>
              <a:defRPr lang="en-US" sz="360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5272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223FAC7E-E748-1FB0-6B5A-3FB1D579F67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16688" y="0"/>
            <a:ext cx="5675312" cy="6858000"/>
          </a:xfr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0800000" scaled="1"/>
            <a:tileRect/>
          </a:gradFill>
        </p:spPr>
        <p:txBody>
          <a:bodyPr vert="horz" wrap="square" lIns="182880" tIns="585216" rIns="585216" bIns="585216" rtlCol="0" anchor="ctr">
            <a:noAutofit/>
          </a:bodyPr>
          <a:lstStyle>
            <a:lvl1pPr algn="r">
              <a:defRPr lang="en-US" spc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87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5842FFEF-62C5-7044-F20E-7CD96E629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8234926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7A7011D-7FA3-F02A-0A27-4C7DEF357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410071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46D48B77-B5A0-DDF0-5E7F-D25E74B9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Content Placeholder 10">
            <a:extLst>
              <a:ext uri="{FF2B5EF4-FFF2-40B4-BE49-F238E27FC236}">
                <a16:creationId xmlns:a16="http://schemas.microsoft.com/office/drawing/2014/main" id="{5410BD2B-F5E0-DB10-9E40-802B5A560C50}"/>
              </a:ext>
            </a:extLst>
          </p:cNvPr>
          <p:cNvSpPr>
            <a:spLocks noGrp="1"/>
          </p:cNvSpPr>
          <p:nvPr userDrawn="1">
            <p:ph sz="quarter" idx="18" hasCustomPrompt="1"/>
          </p:nvPr>
        </p:nvSpPr>
        <p:spPr>
          <a:xfrm>
            <a:off x="770720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12" name="Text Placeholder 57">
            <a:extLst>
              <a:ext uri="{FF2B5EF4-FFF2-40B4-BE49-F238E27FC236}">
                <a16:creationId xmlns:a16="http://schemas.microsoft.com/office/drawing/2014/main" id="{6EBCEC40-0155-B16A-FEEE-2415DF1DFA6E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85217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19" name="Text Placeholder 8">
            <a:extLst>
              <a:ext uri="{FF2B5EF4-FFF2-40B4-BE49-F238E27FC236}">
                <a16:creationId xmlns:a16="http://schemas.microsoft.com/office/drawing/2014/main" id="{DE09FF1C-B908-D1F6-0DDD-A0512D82ED5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217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8" name="Content Placeholder 10">
            <a:extLst>
              <a:ext uri="{FF2B5EF4-FFF2-40B4-BE49-F238E27FC236}">
                <a16:creationId xmlns:a16="http://schemas.microsoft.com/office/drawing/2014/main" id="{E81EC152-DDA0-028D-CBF1-43B40A5EB1A2}"/>
              </a:ext>
            </a:extLst>
          </p:cNvPr>
          <p:cNvSpPr>
            <a:spLocks noGrp="1"/>
          </p:cNvSpPr>
          <p:nvPr userDrawn="1">
            <p:ph sz="quarter" idx="24" hasCustomPrompt="1"/>
          </p:nvPr>
        </p:nvSpPr>
        <p:spPr>
          <a:xfrm>
            <a:off x="4580049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3" name="Text Placeholder 57">
            <a:extLst>
              <a:ext uri="{FF2B5EF4-FFF2-40B4-BE49-F238E27FC236}">
                <a16:creationId xmlns:a16="http://schemas.microsoft.com/office/drawing/2014/main" id="{BA9D2F74-69F6-A133-CB18-53788C568D4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410071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37" name="Text Placeholder 8">
            <a:extLst>
              <a:ext uri="{FF2B5EF4-FFF2-40B4-BE49-F238E27FC236}">
                <a16:creationId xmlns:a16="http://schemas.microsoft.com/office/drawing/2014/main" id="{37A432BD-331B-EBA5-EFF0-45F63AF3C87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4410071" y="3267075"/>
            <a:ext cx="3371857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" name="Content Placeholder 10">
            <a:extLst>
              <a:ext uri="{FF2B5EF4-FFF2-40B4-BE49-F238E27FC236}">
                <a16:creationId xmlns:a16="http://schemas.microsoft.com/office/drawing/2014/main" id="{092E086C-3D5C-B14B-09C9-B825E36A958E}"/>
              </a:ext>
            </a:extLst>
          </p:cNvPr>
          <p:cNvSpPr>
            <a:spLocks noGrp="1"/>
          </p:cNvSpPr>
          <p:nvPr userDrawn="1">
            <p:ph sz="quarter" idx="26" hasCustomPrompt="1"/>
          </p:nvPr>
        </p:nvSpPr>
        <p:spPr>
          <a:xfrm>
            <a:off x="8405318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45" name="Text Placeholder 57">
            <a:extLst>
              <a:ext uri="{FF2B5EF4-FFF2-40B4-BE49-F238E27FC236}">
                <a16:creationId xmlns:a16="http://schemas.microsoft.com/office/drawing/2014/main" id="{C70BF8AF-7692-5CBD-EF9C-E43B2E523E11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8234926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46" name="Text Placeholder 8">
            <a:extLst>
              <a:ext uri="{FF2B5EF4-FFF2-40B4-BE49-F238E27FC236}">
                <a16:creationId xmlns:a16="http://schemas.microsoft.com/office/drawing/2014/main" id="{09C7AA90-B224-2507-1A31-AC9823836702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234926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59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BD23192C-A515-0DD9-57A6-B46B6B173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3396520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A4850460-ED92-7758-0E23-8CB094B40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6204777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34392B0-7F58-BBD0-B5DC-11661F98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9013035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ADF453BD-5182-DDC2-3B25-7D3651BDB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8263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0" name="Content Placeholder 10">
            <a:extLst>
              <a:ext uri="{FF2B5EF4-FFF2-40B4-BE49-F238E27FC236}">
                <a16:creationId xmlns:a16="http://schemas.microsoft.com/office/drawing/2014/main" id="{22E61415-56A5-6A69-38A0-E1288374D7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81862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1" name="Text Placeholder 57">
            <a:extLst>
              <a:ext uri="{FF2B5EF4-FFF2-40B4-BE49-F238E27FC236}">
                <a16:creationId xmlns:a16="http://schemas.microsoft.com/office/drawing/2014/main" id="{ED026B52-2D8E-3688-C955-1B87EBF8E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875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41" name="Text Placeholder 8">
            <a:extLst>
              <a:ext uri="{FF2B5EF4-FFF2-40B4-BE49-F238E27FC236}">
                <a16:creationId xmlns:a16="http://schemas.microsoft.com/office/drawing/2014/main" id="{58389DC0-324A-45DF-E81B-BE1FC8906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4197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" name="Content Placeholder 10">
            <a:extLst>
              <a:ext uri="{FF2B5EF4-FFF2-40B4-BE49-F238E27FC236}">
                <a16:creationId xmlns:a16="http://schemas.microsoft.com/office/drawing/2014/main" id="{CF08C09F-D2F8-CB51-2C4C-E4866F35171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591204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58" name="Text Placeholder 57">
            <a:extLst>
              <a:ext uri="{FF2B5EF4-FFF2-40B4-BE49-F238E27FC236}">
                <a16:creationId xmlns:a16="http://schemas.microsoft.com/office/drawing/2014/main" id="{F6FB328D-71C6-19EE-0CDB-D2274777F6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3217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8AD82BAA-5A9B-8AB8-32E8-8F616CB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3217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10">
            <a:extLst>
              <a:ext uri="{FF2B5EF4-FFF2-40B4-BE49-F238E27FC236}">
                <a16:creationId xmlns:a16="http://schemas.microsoft.com/office/drawing/2014/main" id="{1E9E455C-B5A4-BB4E-F6B2-105997E694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399461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76" name="Text Placeholder 57">
            <a:extLst>
              <a:ext uri="{FF2B5EF4-FFF2-40B4-BE49-F238E27FC236}">
                <a16:creationId xmlns:a16="http://schemas.microsoft.com/office/drawing/2014/main" id="{67DB78FB-FC09-FB28-578A-FD483750FF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1474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80" name="Text Placeholder 8">
            <a:extLst>
              <a:ext uri="{FF2B5EF4-FFF2-40B4-BE49-F238E27FC236}">
                <a16:creationId xmlns:a16="http://schemas.microsoft.com/office/drawing/2014/main" id="{4FCB7EB4-C216-3406-8582-83296A048D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1474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" name="Content Placeholder 10">
            <a:extLst>
              <a:ext uri="{FF2B5EF4-FFF2-40B4-BE49-F238E27FC236}">
                <a16:creationId xmlns:a16="http://schemas.microsoft.com/office/drawing/2014/main" id="{54291D80-DD0B-A64B-CFE4-4325282F49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207719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88" name="Text Placeholder 57">
            <a:extLst>
              <a:ext uri="{FF2B5EF4-FFF2-40B4-BE49-F238E27FC236}">
                <a16:creationId xmlns:a16="http://schemas.microsoft.com/office/drawing/2014/main" id="{74EF00B9-3D58-FBED-8811-3D8BC90B8D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89732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89" name="Text Placeholder 8">
            <a:extLst>
              <a:ext uri="{FF2B5EF4-FFF2-40B4-BE49-F238E27FC236}">
                <a16:creationId xmlns:a16="http://schemas.microsoft.com/office/drawing/2014/main" id="{5AEA2078-1981-9043-308A-ACD70400B2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89732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1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158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>
            <a:extLst>
              <a:ext uri="{FF2B5EF4-FFF2-40B4-BE49-F238E27FC236}">
                <a16:creationId xmlns:a16="http://schemas.microsoft.com/office/drawing/2014/main" id="{816BC325-7134-0098-B03D-C061644419DC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298AC8-3093-0098-2883-92E003AFDAC5}"/>
              </a:ext>
            </a:extLst>
          </p:cNvPr>
          <p:cNvGrpSpPr/>
          <p:nvPr userDrawn="1"/>
        </p:nvGrpSpPr>
        <p:grpSpPr>
          <a:xfrm>
            <a:off x="584200" y="1504205"/>
            <a:ext cx="656323" cy="451026"/>
            <a:chOff x="584200" y="1504205"/>
            <a:chExt cx="656323" cy="451026"/>
          </a:xfrm>
          <a:gradFill>
            <a:gsLst>
              <a:gs pos="0">
                <a:schemeClr val="accent3">
                  <a:lumMod val="75000"/>
                </a:schemeClr>
              </a:gs>
              <a:gs pos="57000">
                <a:srgbClr val="C03BC4"/>
              </a:gs>
              <a:gs pos="100000">
                <a:srgbClr val="FF5C39"/>
              </a:gs>
              <a:gs pos="81000">
                <a:schemeClr val="accent5"/>
              </a:gs>
              <a:gs pos="22000">
                <a:srgbClr val="0078D4"/>
              </a:gs>
            </a:gsLst>
            <a:path path="circle">
              <a:fillToRect r="100000" b="100000"/>
            </a:path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D010913-3CFA-EF85-EAFE-2FCC477D8E32}"/>
                </a:ext>
              </a:extLst>
            </p:cNvPr>
            <p:cNvSpPr/>
            <p:nvPr/>
          </p:nvSpPr>
          <p:spPr>
            <a:xfrm flipH="1">
              <a:off x="941524" y="1504205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7C13D3-9965-87CA-ACEE-0385B1FF15DA}"/>
                </a:ext>
              </a:extLst>
            </p:cNvPr>
            <p:cNvSpPr/>
            <p:nvPr/>
          </p:nvSpPr>
          <p:spPr>
            <a:xfrm flipH="1">
              <a:off x="584200" y="1504205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</p:grp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21883C09-59B2-7D46-9A8F-ECA74AD0E23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06425" y="2130649"/>
            <a:ext cx="6286500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83" name="Text Placeholder 40">
            <a:extLst>
              <a:ext uri="{FF2B5EF4-FFF2-40B4-BE49-F238E27FC236}">
                <a16:creationId xmlns:a16="http://schemas.microsoft.com/office/drawing/2014/main" id="{47C2AF4C-0BDE-AF49-1444-92381645A20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4200" y="4477092"/>
            <a:ext cx="6308725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85" name="Text Placeholder 40">
            <a:extLst>
              <a:ext uri="{FF2B5EF4-FFF2-40B4-BE49-F238E27FC236}">
                <a16:creationId xmlns:a16="http://schemas.microsoft.com/office/drawing/2014/main" id="{149667E4-2249-51CB-D2EE-572C2F3D460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4200" y="5117530"/>
            <a:ext cx="6308725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6009A-FA3E-32EE-4C15-58D306BE00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42"/>
          <a:stretch/>
        </p:blipFill>
        <p:spPr>
          <a:xfrm>
            <a:off x="9117424" y="507603"/>
            <a:ext cx="306837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66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ith Logo/Imag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34" descr="Open quotation mark">
            <a:extLst>
              <a:ext uri="{FF2B5EF4-FFF2-40B4-BE49-F238E27FC236}">
                <a16:creationId xmlns:a16="http://schemas.microsoft.com/office/drawing/2014/main" id="{02FEF4EC-2F3B-4398-6C75-8813D649E4F9}"/>
              </a:ext>
            </a:extLst>
          </p:cNvPr>
          <p:cNvGrpSpPr/>
          <p:nvPr userDrawn="1"/>
        </p:nvGrpSpPr>
        <p:grpSpPr>
          <a:xfrm flipH="1">
            <a:off x="584200" y="1085105"/>
            <a:ext cx="656323" cy="451026"/>
            <a:chOff x="592532" y="1649150"/>
            <a:chExt cx="656323" cy="451026"/>
          </a:xfrm>
          <a:gradFill flip="none" rotWithShape="1">
            <a:gsLst>
              <a:gs pos="0">
                <a:schemeClr val="accent3">
                  <a:lumMod val="75000"/>
                </a:schemeClr>
              </a:gs>
              <a:gs pos="57000">
                <a:srgbClr val="C03BC4"/>
              </a:gs>
              <a:gs pos="100000">
                <a:srgbClr val="FF5C39"/>
              </a:gs>
              <a:gs pos="81000">
                <a:schemeClr val="accent5"/>
              </a:gs>
              <a:gs pos="22000">
                <a:srgbClr val="0078D4"/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5DAF68-B992-7FF2-DE52-DBC7CAF82C9A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4D76DF-7B48-492C-7801-36981BA56D3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</p:grp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B18F04C7-9A65-F8A7-D727-4247C8E1B7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424" y="1711549"/>
            <a:ext cx="7554125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2C30406F-FC79-4CD7-9E36-BE0A311DB6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149" y="3929192"/>
            <a:ext cx="1473200" cy="1419649"/>
          </a:xfrm>
          <a:prstGeom prst="roundRect">
            <a:avLst>
              <a:gd name="adj" fmla="val 8908"/>
            </a:avLst>
          </a:prstGeom>
          <a:solidFill>
            <a:srgbClr val="032C4B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tx1"/>
                </a:solidFill>
                <a:cs typeface="Segoe UI" pitchFamily="34" charset="0"/>
              </a:defRPr>
            </a:lvl1pPr>
          </a:lstStyle>
          <a:p>
            <a:pPr marL="0"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Insert logo/image here</a:t>
            </a:r>
          </a:p>
        </p:txBody>
      </p:sp>
      <p:sp>
        <p:nvSpPr>
          <p:cNvPr id="96" name="Text Placeholder 40">
            <a:extLst>
              <a:ext uri="{FF2B5EF4-FFF2-40B4-BE49-F238E27FC236}">
                <a16:creationId xmlns:a16="http://schemas.microsoft.com/office/drawing/2014/main" id="{CE120D29-F951-2475-8E1E-E70FD512E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965" y="4057992"/>
            <a:ext cx="5742584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0D8767CF-6332-339E-E6FA-031E1CD67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7965" y="4698430"/>
            <a:ext cx="5742584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DF3138-548A-2BAE-6E34-5F5318860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42"/>
          <a:stretch/>
        </p:blipFill>
        <p:spPr>
          <a:xfrm>
            <a:off x="9123621" y="507603"/>
            <a:ext cx="306837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88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7285A-2652-47E8-3809-663D405D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86014" y="0"/>
            <a:ext cx="5205986" cy="685800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BDF701-60BE-64FE-2B5D-A6C15E955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BA94B2E-B759-EE5A-3E78-22AC58CA3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1336675"/>
            <a:ext cx="5819775" cy="3693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D406B9-A7A8-C806-4E2B-70DCC27BA9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AEE5C-AA7E-951A-DC99-94F82938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18990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39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spiral&#10;&#10;Description automatically generated">
            <a:extLst>
              <a:ext uri="{FF2B5EF4-FFF2-40B4-BE49-F238E27FC236}">
                <a16:creationId xmlns:a16="http://schemas.microsoft.com/office/drawing/2014/main" id="{C02FC628-D4F2-66E2-A469-8ECD23F36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39478" r="40298" b="36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93534-E691-9EFF-7DC8-FB610BD0D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0487"/>
          <a:stretch/>
        </p:blipFill>
        <p:spPr>
          <a:xfrm>
            <a:off x="2195791" y="3790958"/>
            <a:ext cx="7762164" cy="3067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AA660-601E-CEE4-2786-CB2F1A497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9832" r="22612" b="4661"/>
          <a:stretch/>
        </p:blipFill>
        <p:spPr>
          <a:xfrm>
            <a:off x="3479967" y="0"/>
            <a:ext cx="8712034" cy="4027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DB69C9-DE0F-B786-CD06-1988BBF8A37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91F2C">
                  <a:alpha val="79440"/>
                </a:srgbClr>
              </a:gs>
              <a:gs pos="99000">
                <a:srgbClr val="091F2C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1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</a:pPr>
            <a:r>
              <a:rPr lang="en-IN" sz="4800" b="1" kern="1200" cap="none" spc="0" baseline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FAQ</a:t>
            </a:r>
            <a:endParaRPr lang="en-US" sz="4800" b="1" kern="1200" cap="none" spc="0" baseline="0">
              <a:ln w="3175"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D7DEC-24F3-ADBD-31AB-9376719CE469}"/>
              </a:ext>
            </a:extLst>
          </p:cNvPr>
          <p:cNvGrpSpPr/>
          <p:nvPr userDrawn="1"/>
        </p:nvGrpSpPr>
        <p:grpSpPr>
          <a:xfrm>
            <a:off x="11067887" y="4896537"/>
            <a:ext cx="1124113" cy="1961463"/>
            <a:chOff x="11067887" y="4896536"/>
            <a:chExt cx="1124113" cy="1961463"/>
          </a:xfrm>
        </p:grpSpPr>
        <p:pic>
          <p:nvPicPr>
            <p:cNvPr id="9" name="Picture 8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DC505959-251C-B41A-F8CA-68411D4A9B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10" name="Picture 9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150697E2-6499-5D2B-0C92-C61E1C646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851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spiral&#10;&#10;Description automatically generated">
            <a:extLst>
              <a:ext uri="{FF2B5EF4-FFF2-40B4-BE49-F238E27FC236}">
                <a16:creationId xmlns:a16="http://schemas.microsoft.com/office/drawing/2014/main" id="{C02FC628-D4F2-66E2-A469-8ECD23F36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39478" r="40298" b="36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93534-E691-9EFF-7DC8-FB610BD0D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0487"/>
          <a:stretch/>
        </p:blipFill>
        <p:spPr>
          <a:xfrm>
            <a:off x="2195791" y="3790958"/>
            <a:ext cx="7762164" cy="3067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AA660-601E-CEE4-2786-CB2F1A497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9832" r="22612" b="4661"/>
          <a:stretch/>
        </p:blipFill>
        <p:spPr>
          <a:xfrm>
            <a:off x="3479967" y="0"/>
            <a:ext cx="8712034" cy="4027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DB69C9-DE0F-B786-CD06-1988BBF8A37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91F2C">
                  <a:alpha val="79440"/>
                </a:srgbClr>
              </a:gs>
              <a:gs pos="99000">
                <a:srgbClr val="091F2C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1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</a:pPr>
            <a:r>
              <a:rPr lang="en-IN" sz="4800" b="1" kern="1200" cap="none" spc="0" baseline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Thank you</a:t>
            </a:r>
            <a:endParaRPr lang="en-US" sz="4800" b="1" kern="1200" cap="none" spc="0" baseline="0">
              <a:ln w="3175"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D7DEC-24F3-ADBD-31AB-9376719CE469}"/>
              </a:ext>
            </a:extLst>
          </p:cNvPr>
          <p:cNvGrpSpPr/>
          <p:nvPr userDrawn="1"/>
        </p:nvGrpSpPr>
        <p:grpSpPr>
          <a:xfrm>
            <a:off x="11067887" y="4896537"/>
            <a:ext cx="1124113" cy="1961463"/>
            <a:chOff x="11067887" y="4896536"/>
            <a:chExt cx="1124113" cy="1961463"/>
          </a:xfrm>
        </p:grpSpPr>
        <p:pic>
          <p:nvPicPr>
            <p:cNvPr id="9" name="Picture 8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DC505959-251C-B41A-F8CA-68411D4A9B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10" name="Picture 9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150697E2-6499-5D2B-0C92-C61E1C646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06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_ FY25v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D2674-E261-7AAE-B899-D19FEA912B15}"/>
              </a:ext>
            </a:extLst>
          </p:cNvPr>
          <p:cNvSpPr txBox="1"/>
          <p:nvPr userDrawn="1"/>
        </p:nvSpPr>
        <p:spPr>
          <a:xfrm>
            <a:off x="9227510" y="6413500"/>
            <a:ext cx="237521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spc="60" baseline="0">
                <a:solidFill>
                  <a:schemeClr val="bg1"/>
                </a:solidFill>
              </a:rPr>
              <a:t>CLASSIFIED AS MICROSOFT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7007C-971C-D7D8-BA51-B7D7958A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01752"/>
            <a:ext cx="11593512" cy="553998"/>
          </a:xfrm>
        </p:spPr>
        <p:txBody>
          <a:bodyPr/>
          <a:lstStyle>
            <a:lvl1pPr algn="ctr" defTabSz="91410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None/>
              <a:defRPr lang="en-US" sz="4000" b="0" kern="1200" cap="none" spc="-4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867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75378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8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0174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1740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826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77420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7447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407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33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113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29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013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2768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28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51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3928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5945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169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26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6797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18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9592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439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30141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601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8156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798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0334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139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813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19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4248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0450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347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446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15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0601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6230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675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474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9386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2279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71729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3789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766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8027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902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482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59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98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2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2197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4465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715611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9187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943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0512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34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987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661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0792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301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715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689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653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1951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2559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2283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3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2423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60394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4099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5914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7302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2874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11719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705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305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281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6257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45662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94383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718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2408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0399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955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479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294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0747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966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5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567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51726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98361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68651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70900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71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624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574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004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3730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700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0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51828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D8AFE-D7AA-21DB-16B8-7617A85AF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8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68519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3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8998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5793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5705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05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3283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596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007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5151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718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057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1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3181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8798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5688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2676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1095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010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8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642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5217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003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101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8318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8134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3513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3131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964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86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4498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16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065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265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1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6726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82333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15962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88973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24057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7316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19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161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387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737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73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0748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9373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7049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12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cent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50901"/>
            <a:ext cx="11018520" cy="553998"/>
          </a:xfrm>
        </p:spPr>
        <p:txBody>
          <a:bodyPr/>
          <a:lstStyle>
            <a:lvl1pPr algn="ctr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141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lef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38" y="850901"/>
            <a:ext cx="6572273" cy="553998"/>
          </a:xfrm>
        </p:spPr>
        <p:txBody>
          <a:bodyPr/>
          <a:lstStyle>
            <a:lvl1pPr algn="l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029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007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v02_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6AA81E-1C0A-5B2E-6FE6-39764F5D24C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white background with light&#10;&#10;Description automatically generated">
            <a:extLst>
              <a:ext uri="{FF2B5EF4-FFF2-40B4-BE49-F238E27FC236}">
                <a16:creationId xmlns:a16="http://schemas.microsoft.com/office/drawing/2014/main" id="{588BC5F1-6E54-B12D-2F14-B9C168326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 b="405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4545D027-9BB7-1744-4916-C62EE4D3E53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BAA8">
                  <a:alpha val="50000"/>
                </a:srgbClr>
              </a:gs>
              <a:gs pos="44000">
                <a:srgbClr val="CBCCCA">
                  <a:alpha val="50000"/>
                </a:srgbClr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96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3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09CB1-A5AB-B4C0-E7E8-3995E5F76ECC}"/>
              </a:ext>
            </a:extLst>
          </p:cNvPr>
          <p:cNvSpPr/>
          <p:nvPr userDrawn="1"/>
        </p:nvSpPr>
        <p:spPr bwMode="auto">
          <a:xfrm>
            <a:off x="13245647" y="1432067"/>
            <a:ext cx="199571" cy="336777"/>
          </a:xfrm>
          <a:prstGeom prst="rect">
            <a:avLst/>
          </a:prstGeom>
          <a:solidFill>
            <a:srgbClr val="FFD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09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48">
          <p15:clr>
            <a:srgbClr val="A4A3A4"/>
          </p15:clr>
        </p15:guide>
        <p15:guide id="26" pos="21168">
          <p15:clr>
            <a:srgbClr val="A4A3A4"/>
          </p15:clr>
        </p15:guide>
        <p15:guide id="27" pos="21768">
          <p15:clr>
            <a:srgbClr val="A4A3A4"/>
          </p15:clr>
        </p15:guide>
        <p15:guide id="28" pos="3024">
          <p15:clr>
            <a:srgbClr val="A4A3A4"/>
          </p15:clr>
        </p15:guide>
        <p15:guide id="29" pos="19872">
          <p15:clr>
            <a:srgbClr val="A4A3A4"/>
          </p15:clr>
        </p15:guide>
        <p15:guide id="30" pos="19296">
          <p15:clr>
            <a:srgbClr val="A4A3A4"/>
          </p15:clr>
        </p15:guide>
        <p15:guide id="31" pos="18000">
          <p15:clr>
            <a:srgbClr val="A4A3A4"/>
          </p15:clr>
        </p15:guide>
        <p15:guide id="32" pos="17424">
          <p15:clr>
            <a:srgbClr val="A4A3A4"/>
          </p15:clr>
        </p15:guide>
        <p15:guide id="33" pos="16128">
          <p15:clr>
            <a:srgbClr val="A4A3A4"/>
          </p15:clr>
        </p15:guide>
        <p15:guide id="34" pos="15552">
          <p15:clr>
            <a:srgbClr val="A4A3A4"/>
          </p15:clr>
        </p15:guide>
        <p15:guide id="35" pos="14256">
          <p15:clr>
            <a:srgbClr val="A4A3A4"/>
          </p15:clr>
        </p15:guide>
        <p15:guide id="36" pos="13680">
          <p15:clr>
            <a:srgbClr val="A4A3A4"/>
          </p15:clr>
        </p15:guide>
        <p15:guide id="37" pos="12384">
          <p15:clr>
            <a:srgbClr val="A4A3A4"/>
          </p15:clr>
        </p15:guide>
        <p15:guide id="38" pos="11808">
          <p15:clr>
            <a:srgbClr val="A4A3A4"/>
          </p15:clr>
        </p15:guide>
        <p15:guide id="39" pos="10512">
          <p15:clr>
            <a:srgbClr val="A4A3A4"/>
          </p15:clr>
        </p15:guide>
        <p15:guide id="40" pos="9936">
          <p15:clr>
            <a:srgbClr val="A4A3A4"/>
          </p15:clr>
        </p15:guide>
        <p15:guide id="41" pos="8640">
          <p15:clr>
            <a:srgbClr val="A4A3A4"/>
          </p15:clr>
        </p15:guide>
        <p15:guide id="42" pos="8064">
          <p15:clr>
            <a:srgbClr val="A4A3A4"/>
          </p15:clr>
        </p15:guide>
        <p15:guide id="43" pos="6768">
          <p15:clr>
            <a:srgbClr val="A4A3A4"/>
          </p15:clr>
        </p15:guide>
        <p15:guide id="44" pos="6192">
          <p15:clr>
            <a:srgbClr val="A4A3A4"/>
          </p15:clr>
        </p15:guide>
        <p15:guide id="45" pos="4896">
          <p15:clr>
            <a:srgbClr val="A4A3A4"/>
          </p15:clr>
        </p15:guide>
        <p15:guide id="46" pos="4320">
          <p15:clr>
            <a:srgbClr val="A4A3A4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6297-C9BE-C8B4-72F0-F9DC856EA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E3DC9-3A82-014A-30CD-DAA838CC0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1CE4-8C3C-F2F8-B4A1-74E71918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24F0-2FF8-49C3-ACD3-BE86BFC5C786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F03B-23DB-67E6-35E6-9F9B8C4A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4E54-645B-6C4B-98F7-C932211E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2603-F9B8-47ED-8500-593C3A965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918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724833" y="163233"/>
            <a:ext cx="467200" cy="22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2569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0486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37529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9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33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3044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75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11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54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69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5693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02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4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204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2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8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82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48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39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9604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4495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35187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992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4164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2932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5586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0436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78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9550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5358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2893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2005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497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6059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786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8855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8690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8134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8065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47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854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48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2433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96165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4355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5177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0810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675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8574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499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2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386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1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85355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DE64-7DA3-6F50-F2FE-04246C5D0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17C52-A611-AE89-D2A9-CCE014CE9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2187B-2060-E86B-DA07-C9D726B3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CB233-DB2F-4544-8A6B-F4F7DA87E133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23AA4-3A55-141D-62D5-48774489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0255C-96AC-99E9-6EF6-7AE0D05A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DC75-1726-4C0B-8205-4887A1C5B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508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For 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FFF6-BC98-B149-ABF7-0B08EF9F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62A476-4216-4651-1FAB-1B533D0097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822324"/>
            <a:ext cx="11297797" cy="5295199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5" name="Microsoft Logo">
            <a:extLst>
              <a:ext uri="{FF2B5EF4-FFF2-40B4-BE49-F238E27FC236}">
                <a16:creationId xmlns:a16="http://schemas.microsoft.com/office/drawing/2014/main" id="{FE48535C-F845-1EDF-229E-B77B1578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6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11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7370"/>
      </p:ext>
    </p:extLst>
  </p:cSld>
  <p:clrMapOvr>
    <a:masterClrMapping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2742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667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879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153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6656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131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518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15707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98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674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01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188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4229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645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5655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9497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1734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4906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804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728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568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9379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251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1828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978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7344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4257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7627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9954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47863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2841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8287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3068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086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3614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70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2095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143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69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29532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9047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043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020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271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560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900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86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41923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729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5192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095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7916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3818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57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7814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81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12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281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2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4824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24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372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1424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99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799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18225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999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1"/>
            <a:ext cx="11018838" cy="16124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9213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8828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1"/>
            <a:ext cx="5211763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9" y="1435101"/>
            <a:ext cx="5219700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2750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9177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66550" indent="-15235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6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85594" indent="-13648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109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2052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22166" indent="-150768">
              <a:defRPr lang="en-US" sz="1799" dirty="0"/>
            </a:lvl2pPr>
            <a:lvl3pPr marL="466585" indent="-138072">
              <a:defRPr lang="en-US" dirty="0"/>
            </a:lvl3pPr>
            <a:lvl4pPr marL="595134" indent="-128549">
              <a:defRPr lang="en-US" dirty="0"/>
            </a:lvl4pPr>
            <a:lvl5pPr marL="731618" indent="-12220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7" y="238413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844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3252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4362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34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922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0092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8511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016461"/>
            <a:ext cx="4158362" cy="11077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4162425" cy="338426"/>
          </a:xfrm>
        </p:spPr>
        <p:txBody>
          <a:bodyPr/>
          <a:lstStyle>
            <a:lvl1pPr marL="0" indent="0">
              <a:buNone/>
              <a:defRPr sz="21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622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3545"/>
            <a:ext cx="4159950" cy="110773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501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518"/>
          </a:xfrm>
        </p:spPr>
        <p:txBody>
          <a:bodyPr anchor="t"/>
          <a:lstStyle>
            <a:lvl1pPr>
              <a:defRPr sz="2799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4402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0328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2324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724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436192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937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35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4843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96928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1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5618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790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2429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2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7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1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296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6651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9" y="4800601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7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9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2146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721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981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5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5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0052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07533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1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1" y="4235451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5871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3"/>
            <a:ext cx="3182027" cy="55387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1" y="2309814"/>
            <a:ext cx="7253288" cy="430759"/>
          </a:xfrm>
        </p:spPr>
        <p:txBody>
          <a:bodyPr anchor="t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7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50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78"/>
            <a:ext cx="3182027" cy="55387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2035"/>
            <a:ext cx="6667500" cy="430759"/>
          </a:xfrm>
        </p:spPr>
        <p:txBody>
          <a:bodyPr anchor="ctr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0569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tabLst>
                <a:tab pos="344385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tabLst>
                <a:tab pos="569742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tabLst>
                <a:tab pos="799860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tabLst>
                <a:tab pos="1028391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468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5333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224582"/>
            <a:ext cx="11018520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3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6952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2"/>
            <a:ext cx="4040887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4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6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1180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43043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1484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83428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632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6544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64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608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58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1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01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04004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58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ding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" y="0"/>
            <a:ext cx="39243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742948"/>
            <a:ext cx="2506661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0" y="742950"/>
            <a:ext cx="6858002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1500" y="2015288"/>
            <a:ext cx="6858000" cy="41569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731839" y="2003674"/>
            <a:ext cx="2506661" cy="41685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CCE25E7-A642-8476-CF51-7E111CFC14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2BF258C-F640-931D-98F4-9D7A403CE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73C748-65FC-7329-72BA-EBB1FE662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040">
          <p15:clr>
            <a:srgbClr val="5ACBF0"/>
          </p15:clr>
        </p15:guide>
        <p15:guide id="3" pos="2472">
          <p15:clr>
            <a:srgbClr val="FBAE40"/>
          </p15:clr>
        </p15:guide>
        <p15:guide id="4" orient="horz" pos="1080">
          <p15:clr>
            <a:srgbClr val="9FCC3B"/>
          </p15:clr>
        </p15:guide>
        <p15:guide id="6" pos="7080">
          <p15:clr>
            <a:srgbClr val="5ACBF0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99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image" Target="../media/image35.png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61.xml"/><Relationship Id="rId39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69.xml"/><Relationship Id="rId42" Type="http://schemas.openxmlformats.org/officeDocument/2006/relationships/slideLayout" Target="../slideLayouts/slideLayout177.xml"/><Relationship Id="rId47" Type="http://schemas.openxmlformats.org/officeDocument/2006/relationships/slideLayout" Target="../slideLayouts/slideLayout182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59.xml"/><Relationship Id="rId32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72.xml"/><Relationship Id="rId40" Type="http://schemas.openxmlformats.org/officeDocument/2006/relationships/slideLayout" Target="../slideLayouts/slideLayout175.xml"/><Relationship Id="rId45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36" Type="http://schemas.openxmlformats.org/officeDocument/2006/relationships/slideLayout" Target="../slideLayouts/slideLayout171.xml"/><Relationship Id="rId4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31" Type="http://schemas.openxmlformats.org/officeDocument/2006/relationships/slideLayout" Target="../slideLayouts/slideLayout166.xml"/><Relationship Id="rId44" Type="http://schemas.openxmlformats.org/officeDocument/2006/relationships/slideLayout" Target="../slideLayouts/slideLayout179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70.xml"/><Relationship Id="rId43" Type="http://schemas.openxmlformats.org/officeDocument/2006/relationships/slideLayout" Target="../slideLayouts/slideLayout178.xml"/><Relationship Id="rId48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4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33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73.xml"/><Relationship Id="rId4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55.xml"/><Relationship Id="rId41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9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218.xml"/><Relationship Id="rId42" Type="http://schemas.openxmlformats.org/officeDocument/2006/relationships/slideLayout" Target="../slideLayouts/slideLayout226.xml"/><Relationship Id="rId47" Type="http://schemas.openxmlformats.org/officeDocument/2006/relationships/slideLayout" Target="../slideLayouts/slideLayout231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37" Type="http://schemas.openxmlformats.org/officeDocument/2006/relationships/slideLayout" Target="../slideLayouts/slideLayout221.xml"/><Relationship Id="rId40" Type="http://schemas.openxmlformats.org/officeDocument/2006/relationships/slideLayout" Target="../slideLayouts/slideLayout224.xml"/><Relationship Id="rId45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36" Type="http://schemas.openxmlformats.org/officeDocument/2006/relationships/slideLayout" Target="../slideLayouts/slideLayout220.xml"/><Relationship Id="rId49" Type="http://schemas.openxmlformats.org/officeDocument/2006/relationships/theme" Target="../theme/theme5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4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Relationship Id="rId35" Type="http://schemas.openxmlformats.org/officeDocument/2006/relationships/slideLayout" Target="../slideLayouts/slideLayout219.xml"/><Relationship Id="rId43" Type="http://schemas.openxmlformats.org/officeDocument/2006/relationships/slideLayout" Target="../slideLayouts/slideLayout227.xml"/><Relationship Id="rId48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192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slideLayout" Target="../slideLayouts/slideLayout217.xml"/><Relationship Id="rId38" Type="http://schemas.openxmlformats.org/officeDocument/2006/relationships/slideLayout" Target="../slideLayouts/slideLayout222.xml"/><Relationship Id="rId4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04.xml"/><Relationship Id="rId41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3" Type="http://schemas.openxmlformats.org/officeDocument/2006/relationships/slideLayout" Target="../slideLayouts/slideLayout285.xml"/><Relationship Id="rId58" Type="http://schemas.openxmlformats.org/officeDocument/2006/relationships/theme" Target="../theme/theme6.xml"/><Relationship Id="rId5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56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54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slideLayout" Target="../slideLayouts/slideLayout281.xml"/><Relationship Id="rId57" Type="http://schemas.openxmlformats.org/officeDocument/2006/relationships/slideLayout" Target="../slideLayouts/slideLayout289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2.xml"/><Relationship Id="rId18" Type="http://schemas.openxmlformats.org/officeDocument/2006/relationships/slideLayout" Target="../slideLayouts/slideLayout307.xml"/><Relationship Id="rId26" Type="http://schemas.openxmlformats.org/officeDocument/2006/relationships/slideLayout" Target="../slideLayouts/slideLayout315.xml"/><Relationship Id="rId39" Type="http://schemas.openxmlformats.org/officeDocument/2006/relationships/slideLayout" Target="../slideLayouts/slideLayout328.xml"/><Relationship Id="rId21" Type="http://schemas.openxmlformats.org/officeDocument/2006/relationships/slideLayout" Target="../slideLayouts/slideLayout310.xml"/><Relationship Id="rId34" Type="http://schemas.openxmlformats.org/officeDocument/2006/relationships/slideLayout" Target="../slideLayouts/slideLayout323.xml"/><Relationship Id="rId42" Type="http://schemas.openxmlformats.org/officeDocument/2006/relationships/slideLayout" Target="../slideLayouts/slideLayout331.xml"/><Relationship Id="rId47" Type="http://schemas.openxmlformats.org/officeDocument/2006/relationships/slideLayout" Target="../slideLayouts/slideLayout336.xml"/><Relationship Id="rId50" Type="http://schemas.openxmlformats.org/officeDocument/2006/relationships/theme" Target="../theme/theme7.xml"/><Relationship Id="rId7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305.xml"/><Relationship Id="rId29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00.xml"/><Relationship Id="rId24" Type="http://schemas.openxmlformats.org/officeDocument/2006/relationships/slideLayout" Target="../slideLayouts/slideLayout313.xml"/><Relationship Id="rId32" Type="http://schemas.openxmlformats.org/officeDocument/2006/relationships/slideLayout" Target="../slideLayouts/slideLayout321.xml"/><Relationship Id="rId37" Type="http://schemas.openxmlformats.org/officeDocument/2006/relationships/slideLayout" Target="../slideLayouts/slideLayout326.xml"/><Relationship Id="rId40" Type="http://schemas.openxmlformats.org/officeDocument/2006/relationships/slideLayout" Target="../slideLayouts/slideLayout329.xml"/><Relationship Id="rId45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304.xml"/><Relationship Id="rId23" Type="http://schemas.openxmlformats.org/officeDocument/2006/relationships/slideLayout" Target="../slideLayouts/slideLayout312.xml"/><Relationship Id="rId28" Type="http://schemas.openxmlformats.org/officeDocument/2006/relationships/slideLayout" Target="../slideLayouts/slideLayout317.xml"/><Relationship Id="rId36" Type="http://schemas.openxmlformats.org/officeDocument/2006/relationships/slideLayout" Target="../slideLayouts/slideLayout325.xml"/><Relationship Id="rId49" Type="http://schemas.openxmlformats.org/officeDocument/2006/relationships/slideLayout" Target="../slideLayouts/slideLayout338.xml"/><Relationship Id="rId10" Type="http://schemas.openxmlformats.org/officeDocument/2006/relationships/slideLayout" Target="../slideLayouts/slideLayout299.xml"/><Relationship Id="rId19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20.xml"/><Relationship Id="rId44" Type="http://schemas.openxmlformats.org/officeDocument/2006/relationships/slideLayout" Target="../slideLayouts/slideLayout33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303.xml"/><Relationship Id="rId22" Type="http://schemas.openxmlformats.org/officeDocument/2006/relationships/slideLayout" Target="../slideLayouts/slideLayout311.xml"/><Relationship Id="rId27" Type="http://schemas.openxmlformats.org/officeDocument/2006/relationships/slideLayout" Target="../slideLayouts/slideLayout316.xml"/><Relationship Id="rId30" Type="http://schemas.openxmlformats.org/officeDocument/2006/relationships/slideLayout" Target="../slideLayouts/slideLayout319.xml"/><Relationship Id="rId35" Type="http://schemas.openxmlformats.org/officeDocument/2006/relationships/slideLayout" Target="../slideLayouts/slideLayout324.xml"/><Relationship Id="rId43" Type="http://schemas.openxmlformats.org/officeDocument/2006/relationships/slideLayout" Target="../slideLayouts/slideLayout332.xml"/><Relationship Id="rId48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29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301.xml"/><Relationship Id="rId17" Type="http://schemas.openxmlformats.org/officeDocument/2006/relationships/slideLayout" Target="../slideLayouts/slideLayout306.xml"/><Relationship Id="rId25" Type="http://schemas.openxmlformats.org/officeDocument/2006/relationships/slideLayout" Target="../slideLayouts/slideLayout314.xml"/><Relationship Id="rId33" Type="http://schemas.openxmlformats.org/officeDocument/2006/relationships/slideLayout" Target="../slideLayouts/slideLayout322.xml"/><Relationship Id="rId38" Type="http://schemas.openxmlformats.org/officeDocument/2006/relationships/slideLayout" Target="../slideLayouts/slideLayout327.xml"/><Relationship Id="rId4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09.xml"/><Relationship Id="rId41" Type="http://schemas.openxmlformats.org/officeDocument/2006/relationships/slideLayout" Target="../slideLayouts/slideLayout330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3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2.xml"/><Relationship Id="rId18" Type="http://schemas.openxmlformats.org/officeDocument/2006/relationships/slideLayout" Target="../slideLayouts/slideLayout357.xml"/><Relationship Id="rId26" Type="http://schemas.openxmlformats.org/officeDocument/2006/relationships/slideLayout" Target="../slideLayouts/slideLayout365.xml"/><Relationship Id="rId39" Type="http://schemas.openxmlformats.org/officeDocument/2006/relationships/slideLayout" Target="../slideLayouts/slideLayout378.xml"/><Relationship Id="rId21" Type="http://schemas.openxmlformats.org/officeDocument/2006/relationships/slideLayout" Target="../slideLayouts/slideLayout360.xml"/><Relationship Id="rId34" Type="http://schemas.openxmlformats.org/officeDocument/2006/relationships/slideLayout" Target="../slideLayouts/slideLayout373.xml"/><Relationship Id="rId42" Type="http://schemas.openxmlformats.org/officeDocument/2006/relationships/slideLayout" Target="../slideLayouts/slideLayout381.xml"/><Relationship Id="rId47" Type="http://schemas.openxmlformats.org/officeDocument/2006/relationships/slideLayout" Target="../slideLayouts/slideLayout386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346.xml"/><Relationship Id="rId2" Type="http://schemas.openxmlformats.org/officeDocument/2006/relationships/slideLayout" Target="../slideLayouts/slideLayout341.xml"/><Relationship Id="rId16" Type="http://schemas.openxmlformats.org/officeDocument/2006/relationships/slideLayout" Target="../slideLayouts/slideLayout355.xml"/><Relationship Id="rId29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50.xml"/><Relationship Id="rId24" Type="http://schemas.openxmlformats.org/officeDocument/2006/relationships/slideLayout" Target="../slideLayouts/slideLayout363.xml"/><Relationship Id="rId32" Type="http://schemas.openxmlformats.org/officeDocument/2006/relationships/slideLayout" Target="../slideLayouts/slideLayout371.xml"/><Relationship Id="rId37" Type="http://schemas.openxmlformats.org/officeDocument/2006/relationships/slideLayout" Target="../slideLayouts/slideLayout376.xml"/><Relationship Id="rId40" Type="http://schemas.openxmlformats.org/officeDocument/2006/relationships/slideLayout" Target="../slideLayouts/slideLayout379.xml"/><Relationship Id="rId45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44.xml"/><Relationship Id="rId15" Type="http://schemas.openxmlformats.org/officeDocument/2006/relationships/slideLayout" Target="../slideLayouts/slideLayout354.xml"/><Relationship Id="rId23" Type="http://schemas.openxmlformats.org/officeDocument/2006/relationships/slideLayout" Target="../slideLayouts/slideLayout362.xml"/><Relationship Id="rId28" Type="http://schemas.openxmlformats.org/officeDocument/2006/relationships/slideLayout" Target="../slideLayouts/slideLayout367.xml"/><Relationship Id="rId36" Type="http://schemas.openxmlformats.org/officeDocument/2006/relationships/slideLayout" Target="../slideLayouts/slideLayout375.xml"/><Relationship Id="rId49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49.xml"/><Relationship Id="rId19" Type="http://schemas.openxmlformats.org/officeDocument/2006/relationships/slideLayout" Target="../slideLayouts/slideLayout358.xml"/><Relationship Id="rId31" Type="http://schemas.openxmlformats.org/officeDocument/2006/relationships/slideLayout" Target="../slideLayouts/slideLayout370.xml"/><Relationship Id="rId44" Type="http://schemas.openxmlformats.org/officeDocument/2006/relationships/slideLayout" Target="../slideLayouts/slideLayout38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53.xml"/><Relationship Id="rId22" Type="http://schemas.openxmlformats.org/officeDocument/2006/relationships/slideLayout" Target="../slideLayouts/slideLayout361.xml"/><Relationship Id="rId27" Type="http://schemas.openxmlformats.org/officeDocument/2006/relationships/slideLayout" Target="../slideLayouts/slideLayout366.xml"/><Relationship Id="rId30" Type="http://schemas.openxmlformats.org/officeDocument/2006/relationships/slideLayout" Target="../slideLayouts/slideLayout369.xml"/><Relationship Id="rId35" Type="http://schemas.openxmlformats.org/officeDocument/2006/relationships/slideLayout" Target="../slideLayouts/slideLayout374.xml"/><Relationship Id="rId43" Type="http://schemas.openxmlformats.org/officeDocument/2006/relationships/slideLayout" Target="../slideLayouts/slideLayout382.xml"/><Relationship Id="rId48" Type="http://schemas.openxmlformats.org/officeDocument/2006/relationships/slideLayout" Target="../slideLayouts/slideLayout387.xml"/><Relationship Id="rId8" Type="http://schemas.openxmlformats.org/officeDocument/2006/relationships/slideLayout" Target="../slideLayouts/slideLayout34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42.xml"/><Relationship Id="rId12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6.xml"/><Relationship Id="rId25" Type="http://schemas.openxmlformats.org/officeDocument/2006/relationships/slideLayout" Target="../slideLayouts/slideLayout364.xml"/><Relationship Id="rId33" Type="http://schemas.openxmlformats.org/officeDocument/2006/relationships/slideLayout" Target="../slideLayouts/slideLayout372.xml"/><Relationship Id="rId38" Type="http://schemas.openxmlformats.org/officeDocument/2006/relationships/slideLayout" Target="../slideLayouts/slideLayout377.xml"/><Relationship Id="rId4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59.xml"/><Relationship Id="rId41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4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14" r:id="rId1"/>
    <p:sldLayoutId id="2147485715" r:id="rId2"/>
    <p:sldLayoutId id="2147485716" r:id="rId3"/>
    <p:sldLayoutId id="2147485717" r:id="rId4"/>
    <p:sldLayoutId id="2147485718" r:id="rId5"/>
    <p:sldLayoutId id="2147485719" r:id="rId6"/>
    <p:sldLayoutId id="2147485720" r:id="rId7"/>
    <p:sldLayoutId id="2147485721" r:id="rId8"/>
    <p:sldLayoutId id="2147485722" r:id="rId9"/>
    <p:sldLayoutId id="2147485723" r:id="rId10"/>
    <p:sldLayoutId id="2147485724" r:id="rId11"/>
    <p:sldLayoutId id="2147485725" r:id="rId12"/>
    <p:sldLayoutId id="2147485726" r:id="rId13"/>
    <p:sldLayoutId id="2147485727" r:id="rId14"/>
    <p:sldLayoutId id="2147485728" r:id="rId15"/>
    <p:sldLayoutId id="2147485729" r:id="rId16"/>
    <p:sldLayoutId id="2147485730" r:id="rId17"/>
    <p:sldLayoutId id="2147485731" r:id="rId18"/>
    <p:sldLayoutId id="2147485732" r:id="rId19"/>
    <p:sldLayoutId id="2147485733" r:id="rId20"/>
    <p:sldLayoutId id="2147485734" r:id="rId21"/>
    <p:sldLayoutId id="2147485735" r:id="rId22"/>
    <p:sldLayoutId id="2147485736" r:id="rId23"/>
    <p:sldLayoutId id="2147485737" r:id="rId24"/>
    <p:sldLayoutId id="2147485738" r:id="rId25"/>
    <p:sldLayoutId id="2147485739" r:id="rId26"/>
    <p:sldLayoutId id="2147485740" r:id="rId27"/>
    <p:sldLayoutId id="2147485741" r:id="rId28"/>
    <p:sldLayoutId id="2147485742" r:id="rId29"/>
    <p:sldLayoutId id="2147485743" r:id="rId30"/>
    <p:sldLayoutId id="2147485744" r:id="rId31"/>
    <p:sldLayoutId id="2147485745" r:id="rId32"/>
    <p:sldLayoutId id="2147485746" r:id="rId33"/>
    <p:sldLayoutId id="2147485747" r:id="rId34"/>
    <p:sldLayoutId id="2147485748" r:id="rId35"/>
    <p:sldLayoutId id="2147485749" r:id="rId36"/>
    <p:sldLayoutId id="2147485750" r:id="rId37"/>
    <p:sldLayoutId id="2147485751" r:id="rId38"/>
    <p:sldLayoutId id="2147485752" r:id="rId39"/>
    <p:sldLayoutId id="2147485753" r:id="rId40"/>
    <p:sldLayoutId id="2147485754" r:id="rId41"/>
    <p:sldLayoutId id="2147485755" r:id="rId42"/>
    <p:sldLayoutId id="2147485756" r:id="rId43"/>
    <p:sldLayoutId id="2147485757" r:id="rId44"/>
    <p:sldLayoutId id="2147485758" r:id="rId45"/>
    <p:sldLayoutId id="2147485759" r:id="rId46"/>
    <p:sldLayoutId id="2147485760" r:id="rId47"/>
    <p:sldLayoutId id="2147485761" r:id="rId48"/>
    <p:sldLayoutId id="214748576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1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76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4" r:id="rId1"/>
    <p:sldLayoutId id="2147485765" r:id="rId2"/>
    <p:sldLayoutId id="2147485766" r:id="rId3"/>
    <p:sldLayoutId id="2147485767" r:id="rId4"/>
    <p:sldLayoutId id="2147485768" r:id="rId5"/>
    <p:sldLayoutId id="2147485769" r:id="rId6"/>
    <p:sldLayoutId id="2147485770" r:id="rId7"/>
    <p:sldLayoutId id="2147485771" r:id="rId8"/>
    <p:sldLayoutId id="2147485772" r:id="rId9"/>
    <p:sldLayoutId id="2147485773" r:id="rId10"/>
    <p:sldLayoutId id="2147485774" r:id="rId11"/>
    <p:sldLayoutId id="2147485775" r:id="rId12"/>
    <p:sldLayoutId id="2147485776" r:id="rId13"/>
    <p:sldLayoutId id="2147485777" r:id="rId14"/>
    <p:sldLayoutId id="2147485778" r:id="rId15"/>
    <p:sldLayoutId id="2147485779" r:id="rId16"/>
    <p:sldLayoutId id="2147485780" r:id="rId17"/>
    <p:sldLayoutId id="2147485781" r:id="rId18"/>
    <p:sldLayoutId id="2147485782" r:id="rId19"/>
    <p:sldLayoutId id="2147485783" r:id="rId20"/>
    <p:sldLayoutId id="2147485784" r:id="rId21"/>
    <p:sldLayoutId id="2147485785" r:id="rId22"/>
    <p:sldLayoutId id="2147485786" r:id="rId23"/>
    <p:sldLayoutId id="2147485787" r:id="rId24"/>
    <p:sldLayoutId id="2147485788" r:id="rId25"/>
    <p:sldLayoutId id="2147485789" r:id="rId26"/>
    <p:sldLayoutId id="2147485790" r:id="rId27"/>
    <p:sldLayoutId id="2147485791" r:id="rId28"/>
    <p:sldLayoutId id="2147485792" r:id="rId29"/>
    <p:sldLayoutId id="2147485793" r:id="rId30"/>
    <p:sldLayoutId id="2147485794" r:id="rId31"/>
    <p:sldLayoutId id="2147485795" r:id="rId32"/>
    <p:sldLayoutId id="2147485796" r:id="rId33"/>
    <p:sldLayoutId id="2147485797" r:id="rId34"/>
    <p:sldLayoutId id="2147485798" r:id="rId35"/>
    <p:sldLayoutId id="2147485799" r:id="rId36"/>
    <p:sldLayoutId id="2147485800" r:id="rId37"/>
    <p:sldLayoutId id="2147485801" r:id="rId38"/>
    <p:sldLayoutId id="2147485802" r:id="rId39"/>
    <p:sldLayoutId id="2147485803" r:id="rId40"/>
    <p:sldLayoutId id="2147485804" r:id="rId41"/>
    <p:sldLayoutId id="2147485805" r:id="rId42"/>
    <p:sldLayoutId id="2147485806" r:id="rId43"/>
    <p:sldLayoutId id="2147485807" r:id="rId44"/>
    <p:sldLayoutId id="2147485808" r:id="rId45"/>
    <p:sldLayoutId id="2147485809" r:id="rId46"/>
    <p:sldLayoutId id="2147485810" r:id="rId47"/>
    <p:sldLayoutId id="2147485811" r:id="rId48"/>
    <p:sldLayoutId id="2147485812" r:id="rId49"/>
    <p:sldLayoutId id="2147486057" r:id="rId50"/>
    <p:sldLayoutId id="2147486058" r:id="rId51"/>
  </p:sldLayoutIdLst>
  <p:transition>
    <p:fade/>
  </p:transition>
  <p:hf sldNum="0" hdr="0" ftr="0" dt="0"/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018012-669C-73A9-F6A3-45B067B2021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7B8806B3-3FC5-5834-E88E-EFFB4239A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8635" r="55279" b="36860"/>
          <a:stretch/>
        </p:blipFill>
        <p:spPr>
          <a:xfrm rot="10800000">
            <a:off x="-2" y="-1"/>
            <a:ext cx="1158241" cy="1171054"/>
          </a:xfrm>
          <a:prstGeom prst="rect">
            <a:avLst/>
          </a:prstGeom>
        </p:spPr>
      </p:pic>
      <p:pic>
        <p:nvPicPr>
          <p:cNvPr id="5" name="Picture 4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60C746-AA27-7461-9897-C3C92213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7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4" r:id="rId1"/>
    <p:sldLayoutId id="2147485815" r:id="rId2"/>
    <p:sldLayoutId id="2147485816" r:id="rId3"/>
    <p:sldLayoutId id="2147485817" r:id="rId4"/>
    <p:sldLayoutId id="2147485818" r:id="rId5"/>
    <p:sldLayoutId id="2147485819" r:id="rId6"/>
    <p:sldLayoutId id="2147485820" r:id="rId7"/>
    <p:sldLayoutId id="2147485821" r:id="rId8"/>
    <p:sldLayoutId id="2147485822" r:id="rId9"/>
    <p:sldLayoutId id="2147485823" r:id="rId10"/>
    <p:sldLayoutId id="2147485824" r:id="rId11"/>
    <p:sldLayoutId id="2147485825" r:id="rId12"/>
    <p:sldLayoutId id="2147485826" r:id="rId13"/>
    <p:sldLayoutId id="2147485827" r:id="rId14"/>
    <p:sldLayoutId id="2147485828" r:id="rId15"/>
    <p:sldLayoutId id="2147485829" r:id="rId16"/>
    <p:sldLayoutId id="2147485830" r:id="rId17"/>
    <p:sldLayoutId id="2147485831" r:id="rId18"/>
    <p:sldLayoutId id="2147485832" r:id="rId19"/>
    <p:sldLayoutId id="2147485833" r:id="rId20"/>
    <p:sldLayoutId id="2147485834" r:id="rId21"/>
    <p:sldLayoutId id="2147485835" r:id="rId22"/>
    <p:sldLayoutId id="2147485836" r:id="rId23"/>
    <p:sldLayoutId id="2147485837" r:id="rId24"/>
    <p:sldLayoutId id="2147485838" r:id="rId25"/>
    <p:sldLayoutId id="2147485839" r:id="rId26"/>
    <p:sldLayoutId id="2147485840" r:id="rId27"/>
    <p:sldLayoutId id="2147485841" r:id="rId28"/>
    <p:sldLayoutId id="2147485842" r:id="rId29"/>
    <p:sldLayoutId id="2147485843" r:id="rId30"/>
    <p:sldLayoutId id="2147485844" r:id="rId31"/>
    <p:sldLayoutId id="2147485845" r:id="rId32"/>
    <p:sldLayoutId id="2147485846" r:id="rId33"/>
    <p:sldLayoutId id="2147485847" r:id="rId34"/>
    <p:sldLayoutId id="2147485848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1">
          <p15:clr>
            <a:srgbClr val="C35EA4"/>
          </p15:clr>
        </p15:guide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3" pos="962">
          <p15:clr>
            <a:srgbClr val="A4A3A4"/>
          </p15:clr>
        </p15:guide>
        <p15:guide id="34" pos="1370">
          <p15:clr>
            <a:srgbClr val="A4A3A4"/>
          </p15:clr>
        </p15:guide>
        <p15:guide id="35" pos="1557">
          <p15:clr>
            <a:srgbClr val="A4A3A4"/>
          </p15:clr>
        </p15:guide>
        <p15:guide id="36" pos="1964">
          <p15:clr>
            <a:srgbClr val="A4A3A4"/>
          </p15:clr>
        </p15:guide>
        <p15:guide id="37" pos="2151">
          <p15:clr>
            <a:srgbClr val="A4A3A4"/>
          </p15:clr>
        </p15:guide>
        <p15:guide id="38" pos="2558">
          <p15:clr>
            <a:srgbClr val="A4A3A4"/>
          </p15:clr>
        </p15:guide>
        <p15:guide id="39" pos="2745">
          <p15:clr>
            <a:srgbClr val="A4A3A4"/>
          </p15:clr>
        </p15:guide>
        <p15:guide id="40" pos="3153">
          <p15:clr>
            <a:srgbClr val="A4A3A4"/>
          </p15:clr>
        </p15:guide>
        <p15:guide id="41" pos="3339">
          <p15:clr>
            <a:srgbClr val="A4A3A4"/>
          </p15:clr>
        </p15:guide>
        <p15:guide id="42" pos="3747">
          <p15:clr>
            <a:srgbClr val="A4A3A4"/>
          </p15:clr>
        </p15:guide>
        <p15:guide id="43" pos="3933">
          <p15:clr>
            <a:srgbClr val="A4A3A4"/>
          </p15:clr>
        </p15:guide>
        <p15:guide id="44" pos="4341">
          <p15:clr>
            <a:srgbClr val="A4A3A4"/>
          </p15:clr>
        </p15:guide>
        <p15:guide id="45" pos="4527">
          <p15:clr>
            <a:srgbClr val="A4A3A4"/>
          </p15:clr>
        </p15:guide>
        <p15:guide id="46" pos="4935">
          <p15:clr>
            <a:srgbClr val="A4A3A4"/>
          </p15:clr>
        </p15:guide>
        <p15:guide id="47" pos="5121">
          <p15:clr>
            <a:srgbClr val="A4A3A4"/>
          </p15:clr>
        </p15:guide>
        <p15:guide id="48" pos="5529">
          <p15:clr>
            <a:srgbClr val="A4A3A4"/>
          </p15:clr>
        </p15:guide>
        <p15:guide id="49" pos="5715">
          <p15:clr>
            <a:srgbClr val="A4A3A4"/>
          </p15:clr>
        </p15:guide>
        <p15:guide id="50" pos="776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4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50" r:id="rId1"/>
    <p:sldLayoutId id="2147485851" r:id="rId2"/>
    <p:sldLayoutId id="2147485852" r:id="rId3"/>
    <p:sldLayoutId id="2147485853" r:id="rId4"/>
    <p:sldLayoutId id="2147485854" r:id="rId5"/>
    <p:sldLayoutId id="2147485855" r:id="rId6"/>
    <p:sldLayoutId id="2147485856" r:id="rId7"/>
    <p:sldLayoutId id="2147485857" r:id="rId8"/>
    <p:sldLayoutId id="2147485858" r:id="rId9"/>
    <p:sldLayoutId id="2147485859" r:id="rId10"/>
    <p:sldLayoutId id="2147485860" r:id="rId11"/>
    <p:sldLayoutId id="2147485861" r:id="rId12"/>
    <p:sldLayoutId id="2147485862" r:id="rId13"/>
    <p:sldLayoutId id="2147485863" r:id="rId14"/>
    <p:sldLayoutId id="2147485864" r:id="rId15"/>
    <p:sldLayoutId id="2147485865" r:id="rId16"/>
    <p:sldLayoutId id="2147485866" r:id="rId17"/>
    <p:sldLayoutId id="2147485867" r:id="rId18"/>
    <p:sldLayoutId id="2147485868" r:id="rId19"/>
    <p:sldLayoutId id="2147485869" r:id="rId20"/>
    <p:sldLayoutId id="2147485870" r:id="rId21"/>
    <p:sldLayoutId id="2147485871" r:id="rId22"/>
    <p:sldLayoutId id="2147485872" r:id="rId23"/>
    <p:sldLayoutId id="2147485873" r:id="rId24"/>
    <p:sldLayoutId id="2147485874" r:id="rId25"/>
    <p:sldLayoutId id="2147485875" r:id="rId26"/>
    <p:sldLayoutId id="2147485876" r:id="rId27"/>
    <p:sldLayoutId id="2147485877" r:id="rId28"/>
    <p:sldLayoutId id="2147485878" r:id="rId29"/>
    <p:sldLayoutId id="2147485879" r:id="rId30"/>
    <p:sldLayoutId id="2147485880" r:id="rId31"/>
    <p:sldLayoutId id="2147485881" r:id="rId32"/>
    <p:sldLayoutId id="2147485882" r:id="rId33"/>
    <p:sldLayoutId id="2147485883" r:id="rId34"/>
    <p:sldLayoutId id="2147485884" r:id="rId35"/>
    <p:sldLayoutId id="2147485885" r:id="rId36"/>
    <p:sldLayoutId id="2147485886" r:id="rId37"/>
    <p:sldLayoutId id="2147485887" r:id="rId38"/>
    <p:sldLayoutId id="2147485888" r:id="rId39"/>
    <p:sldLayoutId id="2147485889" r:id="rId40"/>
    <p:sldLayoutId id="2147485890" r:id="rId41"/>
    <p:sldLayoutId id="2147485891" r:id="rId42"/>
    <p:sldLayoutId id="2147485892" r:id="rId43"/>
    <p:sldLayoutId id="2147485893" r:id="rId44"/>
    <p:sldLayoutId id="2147485894" r:id="rId45"/>
    <p:sldLayoutId id="2147485895" r:id="rId46"/>
    <p:sldLayoutId id="2147485896" r:id="rId47"/>
    <p:sldLayoutId id="2147485897" r:id="rId48"/>
    <p:sldLayoutId id="214748589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6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00" r:id="rId1"/>
    <p:sldLayoutId id="2147485901" r:id="rId2"/>
    <p:sldLayoutId id="2147485902" r:id="rId3"/>
    <p:sldLayoutId id="2147485903" r:id="rId4"/>
    <p:sldLayoutId id="2147485904" r:id="rId5"/>
    <p:sldLayoutId id="2147485905" r:id="rId6"/>
    <p:sldLayoutId id="2147485906" r:id="rId7"/>
    <p:sldLayoutId id="2147485907" r:id="rId8"/>
    <p:sldLayoutId id="2147485908" r:id="rId9"/>
    <p:sldLayoutId id="2147485909" r:id="rId10"/>
    <p:sldLayoutId id="2147485910" r:id="rId11"/>
    <p:sldLayoutId id="2147485911" r:id="rId12"/>
    <p:sldLayoutId id="2147485912" r:id="rId13"/>
    <p:sldLayoutId id="2147485913" r:id="rId14"/>
    <p:sldLayoutId id="2147485914" r:id="rId15"/>
    <p:sldLayoutId id="2147485915" r:id="rId16"/>
    <p:sldLayoutId id="2147485916" r:id="rId17"/>
    <p:sldLayoutId id="2147485917" r:id="rId18"/>
    <p:sldLayoutId id="2147485918" r:id="rId19"/>
    <p:sldLayoutId id="2147485919" r:id="rId20"/>
    <p:sldLayoutId id="2147485920" r:id="rId21"/>
    <p:sldLayoutId id="2147485921" r:id="rId22"/>
    <p:sldLayoutId id="2147485922" r:id="rId23"/>
    <p:sldLayoutId id="2147485923" r:id="rId24"/>
    <p:sldLayoutId id="2147485924" r:id="rId25"/>
    <p:sldLayoutId id="2147485925" r:id="rId26"/>
    <p:sldLayoutId id="2147485926" r:id="rId27"/>
    <p:sldLayoutId id="2147485927" r:id="rId28"/>
    <p:sldLayoutId id="2147485928" r:id="rId29"/>
    <p:sldLayoutId id="2147485929" r:id="rId30"/>
    <p:sldLayoutId id="2147485930" r:id="rId31"/>
    <p:sldLayoutId id="2147485931" r:id="rId32"/>
    <p:sldLayoutId id="2147485932" r:id="rId33"/>
    <p:sldLayoutId id="2147485933" r:id="rId34"/>
    <p:sldLayoutId id="2147485934" r:id="rId35"/>
    <p:sldLayoutId id="2147485935" r:id="rId36"/>
    <p:sldLayoutId id="2147485936" r:id="rId37"/>
    <p:sldLayoutId id="2147485937" r:id="rId38"/>
    <p:sldLayoutId id="2147485938" r:id="rId39"/>
    <p:sldLayoutId id="2147485939" r:id="rId40"/>
    <p:sldLayoutId id="2147485940" r:id="rId41"/>
    <p:sldLayoutId id="2147485941" r:id="rId42"/>
    <p:sldLayoutId id="2147485942" r:id="rId43"/>
    <p:sldLayoutId id="2147485943" r:id="rId44"/>
    <p:sldLayoutId id="2147485944" r:id="rId45"/>
    <p:sldLayoutId id="2147485945" r:id="rId46"/>
    <p:sldLayoutId id="2147485946" r:id="rId47"/>
    <p:sldLayoutId id="2147485947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9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49" r:id="rId1"/>
    <p:sldLayoutId id="2147485950" r:id="rId2"/>
    <p:sldLayoutId id="2147485951" r:id="rId3"/>
    <p:sldLayoutId id="2147485952" r:id="rId4"/>
    <p:sldLayoutId id="2147485953" r:id="rId5"/>
    <p:sldLayoutId id="2147485954" r:id="rId6"/>
    <p:sldLayoutId id="2147485955" r:id="rId7"/>
    <p:sldLayoutId id="2147485956" r:id="rId8"/>
    <p:sldLayoutId id="2147485957" r:id="rId9"/>
    <p:sldLayoutId id="2147485958" r:id="rId10"/>
    <p:sldLayoutId id="2147485959" r:id="rId11"/>
    <p:sldLayoutId id="2147485960" r:id="rId12"/>
    <p:sldLayoutId id="2147485961" r:id="rId13"/>
    <p:sldLayoutId id="2147485962" r:id="rId14"/>
    <p:sldLayoutId id="2147485963" r:id="rId15"/>
    <p:sldLayoutId id="2147485964" r:id="rId16"/>
    <p:sldLayoutId id="2147485965" r:id="rId17"/>
    <p:sldLayoutId id="2147485966" r:id="rId18"/>
    <p:sldLayoutId id="2147485967" r:id="rId19"/>
    <p:sldLayoutId id="2147485968" r:id="rId20"/>
    <p:sldLayoutId id="2147485969" r:id="rId21"/>
    <p:sldLayoutId id="2147485970" r:id="rId22"/>
    <p:sldLayoutId id="2147485971" r:id="rId23"/>
    <p:sldLayoutId id="2147485972" r:id="rId24"/>
    <p:sldLayoutId id="2147485973" r:id="rId25"/>
    <p:sldLayoutId id="2147485974" r:id="rId26"/>
    <p:sldLayoutId id="2147485975" r:id="rId27"/>
    <p:sldLayoutId id="2147485976" r:id="rId28"/>
    <p:sldLayoutId id="2147485977" r:id="rId29"/>
    <p:sldLayoutId id="2147485978" r:id="rId30"/>
    <p:sldLayoutId id="2147485979" r:id="rId31"/>
    <p:sldLayoutId id="2147485980" r:id="rId32"/>
    <p:sldLayoutId id="2147485981" r:id="rId33"/>
    <p:sldLayoutId id="2147485982" r:id="rId34"/>
    <p:sldLayoutId id="2147485983" r:id="rId35"/>
    <p:sldLayoutId id="2147485984" r:id="rId36"/>
    <p:sldLayoutId id="2147485985" r:id="rId37"/>
    <p:sldLayoutId id="2147485986" r:id="rId38"/>
    <p:sldLayoutId id="2147485987" r:id="rId39"/>
    <p:sldLayoutId id="2147485988" r:id="rId40"/>
    <p:sldLayoutId id="2147485989" r:id="rId41"/>
    <p:sldLayoutId id="2147485990" r:id="rId42"/>
    <p:sldLayoutId id="2147485991" r:id="rId43"/>
    <p:sldLayoutId id="2147485992" r:id="rId44"/>
    <p:sldLayoutId id="2147485993" r:id="rId45"/>
    <p:sldLayoutId id="2147485994" r:id="rId46"/>
    <p:sldLayoutId id="2147485995" r:id="rId47"/>
    <p:sldLayoutId id="2147485996" r:id="rId48"/>
    <p:sldLayoutId id="2147485997" r:id="rId49"/>
    <p:sldLayoutId id="2147485998" r:id="rId50"/>
    <p:sldLayoutId id="2147485999" r:id="rId51"/>
    <p:sldLayoutId id="2147486000" r:id="rId52"/>
    <p:sldLayoutId id="2147486001" r:id="rId53"/>
    <p:sldLayoutId id="2147486002" r:id="rId54"/>
    <p:sldLayoutId id="2147486004" r:id="rId55"/>
    <p:sldLayoutId id="2147486005" r:id="rId56"/>
    <p:sldLayoutId id="2147486006" r:id="rId5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9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61" r:id="rId2"/>
    <p:sldLayoutId id="2147486062" r:id="rId3"/>
    <p:sldLayoutId id="2147486063" r:id="rId4"/>
    <p:sldLayoutId id="2147486064" r:id="rId5"/>
    <p:sldLayoutId id="2147486065" r:id="rId6"/>
    <p:sldLayoutId id="2147486066" r:id="rId7"/>
    <p:sldLayoutId id="2147486067" r:id="rId8"/>
    <p:sldLayoutId id="2147486068" r:id="rId9"/>
    <p:sldLayoutId id="2147486069" r:id="rId10"/>
    <p:sldLayoutId id="2147486070" r:id="rId11"/>
    <p:sldLayoutId id="2147486071" r:id="rId12"/>
    <p:sldLayoutId id="2147486072" r:id="rId13"/>
    <p:sldLayoutId id="2147486073" r:id="rId14"/>
    <p:sldLayoutId id="2147486074" r:id="rId15"/>
    <p:sldLayoutId id="2147486075" r:id="rId16"/>
    <p:sldLayoutId id="2147486076" r:id="rId17"/>
    <p:sldLayoutId id="2147486077" r:id="rId18"/>
    <p:sldLayoutId id="2147486078" r:id="rId19"/>
    <p:sldLayoutId id="2147486079" r:id="rId20"/>
    <p:sldLayoutId id="2147486080" r:id="rId21"/>
    <p:sldLayoutId id="2147486081" r:id="rId22"/>
    <p:sldLayoutId id="2147486082" r:id="rId23"/>
    <p:sldLayoutId id="2147486083" r:id="rId24"/>
    <p:sldLayoutId id="2147486084" r:id="rId25"/>
    <p:sldLayoutId id="2147486085" r:id="rId26"/>
    <p:sldLayoutId id="2147486086" r:id="rId27"/>
    <p:sldLayoutId id="2147486087" r:id="rId28"/>
    <p:sldLayoutId id="2147486088" r:id="rId29"/>
    <p:sldLayoutId id="2147486089" r:id="rId30"/>
    <p:sldLayoutId id="2147486090" r:id="rId31"/>
    <p:sldLayoutId id="2147486091" r:id="rId32"/>
    <p:sldLayoutId id="2147486092" r:id="rId33"/>
    <p:sldLayoutId id="2147486093" r:id="rId34"/>
    <p:sldLayoutId id="2147486094" r:id="rId35"/>
    <p:sldLayoutId id="2147486095" r:id="rId36"/>
    <p:sldLayoutId id="2147486096" r:id="rId37"/>
    <p:sldLayoutId id="2147486097" r:id="rId38"/>
    <p:sldLayoutId id="2147486098" r:id="rId39"/>
    <p:sldLayoutId id="2147486099" r:id="rId40"/>
    <p:sldLayoutId id="2147486100" r:id="rId41"/>
    <p:sldLayoutId id="2147486101" r:id="rId42"/>
    <p:sldLayoutId id="2147486102" r:id="rId43"/>
    <p:sldLayoutId id="2147486103" r:id="rId44"/>
    <p:sldLayoutId id="2147486104" r:id="rId45"/>
    <p:sldLayoutId id="2147486105" r:id="rId46"/>
    <p:sldLayoutId id="2147486106" r:id="rId47"/>
    <p:sldLayoutId id="2147486107" r:id="rId48"/>
    <p:sldLayoutId id="214748610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43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9378D2-FD85-DF4C-9517-EBCA2D89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488F-8512-D041-B80F-67B198054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D55B-4BE0-4145-B0D9-9581FF83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662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E5358D1-79CF-DE4F-A686-B9E8FC8A73FF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6C802-40C6-86BB-D7FF-AB572845C06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877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67" r:id="rId1"/>
    <p:sldLayoutId id="2147486168" r:id="rId2"/>
    <p:sldLayoutId id="2147486169" r:id="rId3"/>
    <p:sldLayoutId id="2147486170" r:id="rId4"/>
    <p:sldLayoutId id="2147486171" r:id="rId5"/>
    <p:sldLayoutId id="2147486172" r:id="rId6"/>
    <p:sldLayoutId id="2147486173" r:id="rId7"/>
    <p:sldLayoutId id="2147486174" r:id="rId8"/>
    <p:sldLayoutId id="2147486175" r:id="rId9"/>
    <p:sldLayoutId id="2147486176" r:id="rId10"/>
    <p:sldLayoutId id="2147486177" r:id="rId11"/>
    <p:sldLayoutId id="2147486178" r:id="rId12"/>
    <p:sldLayoutId id="2147486179" r:id="rId13"/>
    <p:sldLayoutId id="2147486180" r:id="rId14"/>
    <p:sldLayoutId id="2147486181" r:id="rId15"/>
    <p:sldLayoutId id="2147486182" r:id="rId16"/>
    <p:sldLayoutId id="2147486183" r:id="rId17"/>
    <p:sldLayoutId id="2147486184" r:id="rId18"/>
    <p:sldLayoutId id="2147486185" r:id="rId19"/>
    <p:sldLayoutId id="2147486186" r:id="rId20"/>
    <p:sldLayoutId id="2147486187" r:id="rId21"/>
    <p:sldLayoutId id="2147486188" r:id="rId22"/>
    <p:sldLayoutId id="2147486189" r:id="rId23"/>
    <p:sldLayoutId id="2147486190" r:id="rId24"/>
    <p:sldLayoutId id="2147486191" r:id="rId25"/>
    <p:sldLayoutId id="2147486192" r:id="rId26"/>
    <p:sldLayoutId id="2147486193" r:id="rId27"/>
    <p:sldLayoutId id="2147486194" r:id="rId28"/>
    <p:sldLayoutId id="2147486195" r:id="rId29"/>
    <p:sldLayoutId id="2147486196" r:id="rId30"/>
    <p:sldLayoutId id="2147486197" r:id="rId31"/>
    <p:sldLayoutId id="2147486198" r:id="rId32"/>
    <p:sldLayoutId id="2147486199" r:id="rId33"/>
    <p:sldLayoutId id="2147486200" r:id="rId34"/>
    <p:sldLayoutId id="2147486201" r:id="rId35"/>
    <p:sldLayoutId id="2147486202" r:id="rId36"/>
    <p:sldLayoutId id="2147486203" r:id="rId37"/>
    <p:sldLayoutId id="2147486204" r:id="rId38"/>
    <p:sldLayoutId id="2147486205" r:id="rId39"/>
    <p:sldLayoutId id="2147486206" r:id="rId40"/>
    <p:sldLayoutId id="2147486207" r:id="rId41"/>
    <p:sldLayoutId id="2147486208" r:id="rId42"/>
    <p:sldLayoutId id="2147486209" r:id="rId43"/>
    <p:sldLayoutId id="2147486210" r:id="rId44"/>
    <p:sldLayoutId id="2147486211" r:id="rId45"/>
    <p:sldLayoutId id="2147486212" r:id="rId46"/>
    <p:sldLayoutId id="2147486213" r:id="rId47"/>
    <p:sldLayoutId id="2147486214" r:id="rId48"/>
    <p:sldLayoutId id="2147486215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1.xml"/><Relationship Id="rId4" Type="http://schemas.openxmlformats.org/officeDocument/2006/relationships/image" Target="../media/image8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montesdeoca/global-ai-2025-bangko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985261"/>
            <a:ext cx="6069387" cy="3323987"/>
          </a:xfrm>
        </p:spPr>
        <p:txBody>
          <a:bodyPr/>
          <a:lstStyle/>
          <a:p>
            <a:r>
              <a:rPr lang="en-US" sz="5400" i="0" dirty="0">
                <a:solidFill>
                  <a:srgbClr val="FFFFFF"/>
                </a:solidFill>
                <a:effectLst/>
                <a:latin typeface="+mj-lt"/>
                <a:cs typeface="Segoe Sans Display Semibold"/>
              </a:rPr>
              <a:t>From nothing to full AI applications with Semantic Kernel in .NET 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6186688" cy="184665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b="1" dirty="0">
                <a:cs typeface="Segoe UI"/>
              </a:rPr>
              <a:t>Emiliano Montesdeoca</a:t>
            </a:r>
            <a:r>
              <a:rPr lang="en-US" sz="2400" dirty="0">
                <a:cs typeface="Segoe UI"/>
              </a:rPr>
              <a:t> del Puerto</a:t>
            </a:r>
          </a:p>
          <a:p>
            <a:r>
              <a:rPr lang="en-US" sz="2400" b="1" dirty="0">
                <a:cs typeface="Segoe UI"/>
              </a:rPr>
              <a:t>Microsoft MVP </a:t>
            </a:r>
            <a:r>
              <a:rPr lang="en-US" sz="2400" dirty="0">
                <a:cs typeface="Segoe UI"/>
              </a:rPr>
              <a:t>in Developer Technologies</a:t>
            </a:r>
          </a:p>
          <a:p>
            <a:r>
              <a:rPr lang="en-US" sz="2400" dirty="0">
                <a:cs typeface="Segoe UI"/>
              </a:rPr>
              <a:t>Cloud Dev Team Lead @ </a:t>
            </a:r>
            <a:r>
              <a:rPr lang="en-US" sz="2400" b="1" dirty="0" err="1">
                <a:cs typeface="Segoe UI"/>
              </a:rPr>
              <a:t>Intelequia</a:t>
            </a:r>
            <a:endParaRPr lang="en-US" sz="2400" b="1" dirty="0">
              <a:cs typeface="Segoe UI"/>
            </a:endParaRPr>
          </a:p>
          <a:p>
            <a:r>
              <a:rPr lang="en-US" sz="2400" b="1" dirty="0">
                <a:cs typeface="Segoe UI"/>
              </a:rPr>
              <a:t>@emimontesdeocaa</a:t>
            </a:r>
          </a:p>
          <a:p>
            <a:r>
              <a:rPr lang="en-US" sz="2400" dirty="0">
                <a:cs typeface="Segoe UI"/>
              </a:rPr>
              <a:t>blog.emilianomontesdeoca.com</a:t>
            </a:r>
            <a:endParaRPr lang="en-US" sz="3200" dirty="0">
              <a:cs typeface="Segoe UI"/>
            </a:endParaRPr>
          </a:p>
        </p:txBody>
      </p:sp>
      <p:pic>
        <p:nvPicPr>
          <p:cNvPr id="7" name="Picture 6" descr="A logo with a picture of a city&#10;&#10;AI-generated content may be incorrect.">
            <a:extLst>
              <a:ext uri="{FF2B5EF4-FFF2-40B4-BE49-F238E27FC236}">
                <a16:creationId xmlns:a16="http://schemas.microsoft.com/office/drawing/2014/main" id="{E7E8C844-C792-6A42-73E1-26865E0E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20" y="941279"/>
            <a:ext cx="4975442" cy="4975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20B2D-F52C-6590-7981-426D105C7D46}"/>
              </a:ext>
            </a:extLst>
          </p:cNvPr>
          <p:cNvSpPr txBox="1"/>
          <p:nvPr/>
        </p:nvSpPr>
        <p:spPr>
          <a:xfrm>
            <a:off x="562232" y="390562"/>
            <a:ext cx="6339876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2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2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F26C5-07DA-8A15-549D-D100D2EC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231223-A7F0-A25E-8047-743E8A1E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2047884"/>
            <a:ext cx="8507383" cy="1354217"/>
          </a:xfrm>
        </p:spPr>
        <p:txBody>
          <a:bodyPr/>
          <a:lstStyle/>
          <a:p>
            <a:pPr algn="ctr"/>
            <a:r>
              <a:rPr kumimoji="0" lang="en-GB" sz="88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Thanks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!</a:t>
            </a:r>
            <a:endParaRPr 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9D1B3-8354-6A6A-D7BF-AAA9CEC8DFE3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E2EE2-82D5-3527-32CD-C86A8D666BCE}"/>
              </a:ext>
            </a:extLst>
          </p:cNvPr>
          <p:cNvSpPr txBox="1"/>
          <p:nvPr/>
        </p:nvSpPr>
        <p:spPr>
          <a:xfrm>
            <a:off x="3972654" y="3402101"/>
            <a:ext cx="4246685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32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413F1-1AFF-CAAF-96FD-0D521DA03698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8E8E7-A589-10E7-A8E0-3E26B78A99D4}"/>
              </a:ext>
            </a:extLst>
          </p:cNvPr>
          <p:cNvSpPr txBox="1"/>
          <p:nvPr/>
        </p:nvSpPr>
        <p:spPr>
          <a:xfrm>
            <a:off x="2559498" y="4257967"/>
            <a:ext cx="7072999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https://github.com/emimontesdeoca/global-ai-2025-bangkok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621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623F-B5FC-1065-B178-234594B4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242E6-81F5-6F1B-6928-B1CE9204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70" y="608267"/>
            <a:ext cx="4448243" cy="4614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19A52-CFC0-9748-AF85-6AA69060E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92" y="5542198"/>
            <a:ext cx="2056330" cy="824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8AD6EB-372D-07AB-7847-CF8AA591F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410" y="5551249"/>
            <a:ext cx="1851903" cy="81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27149-7157-F30E-E88C-A90DB5338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689" y="3346531"/>
            <a:ext cx="3891609" cy="30534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3A812C-2953-14BA-F7BD-DBC16A59060B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FFC54-9FC6-171C-6649-13E05341256A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E6633D-133B-72F7-3C1E-3C47FEA21CDF}"/>
              </a:ext>
            </a:extLst>
          </p:cNvPr>
          <p:cNvSpPr txBox="1">
            <a:spLocks/>
          </p:cNvSpPr>
          <p:nvPr/>
        </p:nvSpPr>
        <p:spPr>
          <a:xfrm>
            <a:off x="6605978" y="499703"/>
            <a:ext cx="4836938" cy="26682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schemeClr val="tx1"/>
                </a:solidFill>
                <a:latin typeface="Segoe UI"/>
                <a:sym typeface="Arial"/>
              </a:rPr>
              <a:t>You can call me </a:t>
            </a:r>
            <a:r>
              <a:rPr lang="en-GB" sz="2800" dirty="0">
                <a:solidFill>
                  <a:schemeClr val="accent3"/>
                </a:solidFill>
                <a:latin typeface="Segoe UI"/>
                <a:sym typeface="Arial"/>
              </a:rPr>
              <a:t>Emi</a:t>
            </a:r>
            <a:endParaRPr lang="en-GB" sz="28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schemeClr val="accent3"/>
                </a:solidFill>
                <a:latin typeface="Segoe UI"/>
                <a:sym typeface="Arial"/>
              </a:rPr>
              <a:t>Uruguayan</a:t>
            </a:r>
            <a:endParaRPr lang="en-GB" sz="28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Microsoft MVP</a:t>
            </a:r>
            <a:endParaRPr lang="en-GB" sz="2800" dirty="0">
              <a:solidFill>
                <a:schemeClr val="accent3"/>
              </a:soli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schemeClr val="tx1"/>
                </a:solidFill>
                <a:latin typeface="Segoe UI"/>
                <a:sym typeface="Arial"/>
              </a:rPr>
              <a:t>Cloud Dev </a:t>
            </a:r>
            <a:r>
              <a:rPr lang="en-GB" sz="2800" dirty="0">
                <a:solidFill>
                  <a:schemeClr val="accent3"/>
                </a:solidFill>
                <a:latin typeface="Segoe UI"/>
                <a:sym typeface="Arial"/>
              </a:rPr>
              <a:t>Team Lead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@emimontesdeocaa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62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4FF9-69C6-FFA1-4FF3-6B98DAAA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04A91-F9F4-71AE-F223-9BB4A2F26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6" y="1854805"/>
            <a:ext cx="8507383" cy="2215991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 do I make my 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dumb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app 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smart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?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FB645-C5F1-5705-AE6F-7EC335A67E33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595F9-811D-83E0-ABF0-5AD95494DFA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ABE32-409B-A074-F038-C3AFDF4D7FA8}"/>
              </a:ext>
            </a:extLst>
          </p:cNvPr>
          <p:cNvSpPr txBox="1"/>
          <p:nvPr/>
        </p:nvSpPr>
        <p:spPr>
          <a:xfrm>
            <a:off x="3972654" y="4170373"/>
            <a:ext cx="42466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Your boss would tell you that…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011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12FE-0DE3-C4EE-A793-DBFA99E6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are our apps 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today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EB601-F8F3-B19E-9967-C78D899662F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2B4E-0164-A93B-59E6-899425AE3349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10428D7-DBE6-8E85-4438-C3C85E082E5F}"/>
              </a:ext>
            </a:extLst>
          </p:cNvPr>
          <p:cNvSpPr txBox="1">
            <a:spLocks/>
          </p:cNvSpPr>
          <p:nvPr/>
        </p:nvSpPr>
        <p:spPr>
          <a:xfrm>
            <a:off x="1903751" y="1858780"/>
            <a:ext cx="8739264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Robotic</a:t>
            </a: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 interactions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Fixed</a:t>
            </a: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 code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No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natural intelligence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Any change is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complex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It costs money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0448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50352-2884-A0B5-1B90-3DD3476C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6D3D-6613-0BC2-3C36-BFB8AA57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should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they apps be?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13A61-4F2C-6816-B87C-0F84BDBDADB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CC64F-0B5F-BFFC-63D8-77D6C601C8FC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485E37-7509-D920-42C8-D56E5399575A}"/>
              </a:ext>
            </a:extLst>
          </p:cNvPr>
          <p:cNvSpPr txBox="1">
            <a:spLocks/>
          </p:cNvSpPr>
          <p:nvPr/>
        </p:nvSpPr>
        <p:spPr>
          <a:xfrm>
            <a:off x="1903751" y="1858780"/>
            <a:ext cx="8739264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“Human” interactions</a:t>
            </a:r>
            <a:endParaRPr lang="en-GB" sz="44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Personalized </a:t>
            </a:r>
            <a:r>
              <a:rPr lang="en-GB" sz="4400" dirty="0">
                <a:solidFill>
                  <a:schemeClr val="tx1"/>
                </a:solidFill>
                <a:latin typeface="Segoe UI"/>
                <a:sym typeface="Arial"/>
              </a:rPr>
              <a:t>experience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Our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data</a:t>
            </a: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 and our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logic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Keeps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improving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Easy </a:t>
            </a:r>
            <a:r>
              <a:rPr lang="en-GB" sz="4400" dirty="0">
                <a:solidFill>
                  <a:schemeClr val="tx1"/>
                </a:solidFill>
                <a:latin typeface="Segoe UI"/>
                <a:sym typeface="Arial"/>
              </a:rPr>
              <a:t>to use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67344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E41C3-56EB-D686-545E-7B8FCA43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7DD98-3F6C-0B0E-8133-F82EEDB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3189791"/>
            <a:ext cx="8507383" cy="1107996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Semantic Kernel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126BA-4B30-AA76-21EE-D7EC3769F957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D334F-E2CF-E9F3-BCB4-54B88B85F939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FCC26-C4AE-57AF-7657-03D3AE79245A}"/>
              </a:ext>
            </a:extLst>
          </p:cNvPr>
          <p:cNvSpPr txBox="1"/>
          <p:nvPr/>
        </p:nvSpPr>
        <p:spPr>
          <a:xfrm>
            <a:off x="3972656" y="4297787"/>
            <a:ext cx="42466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AI for you made easy!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pic>
        <p:nvPicPr>
          <p:cNvPr id="6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6AC4C1E9-42F6-2903-5BC5-DC88B56D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9" y="1603196"/>
            <a:ext cx="1442142" cy="14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581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AB4A-A52B-9010-AB4A-C9AA88D3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6424-80F9-62C9-5935-BB7EFCF9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dirty="0">
                <a:solidFill>
                  <a:srgbClr val="FFFFFF"/>
                </a:solidFill>
                <a:latin typeface="Segoe UI Semibold"/>
              </a:rPr>
              <a:t>What is </a:t>
            </a:r>
            <a:r>
              <a:rPr lang="en-GB" sz="6000" dirty="0">
                <a:solidFill>
                  <a:schemeClr val="accent3"/>
                </a:solidFill>
                <a:latin typeface="Segoe UI Semibold"/>
              </a:rPr>
              <a:t>Semantic Kernel</a:t>
            </a:r>
            <a:r>
              <a:rPr lang="en-GB" sz="6000" dirty="0">
                <a:solidFill>
                  <a:srgbClr val="FFFFFF"/>
                </a:solidFill>
                <a:latin typeface="Segoe UI Semibold"/>
              </a:rPr>
              <a:t>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6F3AD-3D61-1D24-1E2F-7DFA41B779FB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B5508-74D4-90AC-2CC4-78FC03ABD533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2C2C715-0D26-3BC0-AC26-C54643ADEF42}"/>
              </a:ext>
            </a:extLst>
          </p:cNvPr>
          <p:cNvSpPr txBox="1">
            <a:spLocks/>
          </p:cNvSpPr>
          <p:nvPr/>
        </p:nvSpPr>
        <p:spPr>
          <a:xfrm>
            <a:off x="1281659" y="1858780"/>
            <a:ext cx="9361356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Semantic Kernel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is a lightweight, open-source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development kit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that lets you easily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build AI agents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and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integrate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the latest AI models into your C#, Python, or Java codebase. It serves as an efficient middleware that enables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rapid delivery of enterprise-grade solutions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.</a:t>
            </a:r>
          </a:p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93930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557DA-4025-6CFE-5683-DA216040C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692A-66FC-B71B-04F8-BA48B07E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dirty="0">
                <a:solidFill>
                  <a:schemeClr val="accent3"/>
                </a:solidFill>
                <a:latin typeface="Segoe UI Semibold"/>
              </a:rPr>
              <a:t>Kernel</a:t>
            </a:r>
            <a:r>
              <a:rPr lang="en-GB" sz="6000" dirty="0">
                <a:solidFill>
                  <a:srgbClr val="FFFFFF"/>
                </a:solidFill>
                <a:latin typeface="Segoe UI Semibold"/>
              </a:rPr>
              <a:t>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0BCD7-C834-D0A9-2BC8-538BBE33EBE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0E852-3CBD-723C-838A-304041D26BBC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E5DE4D3-0DF5-C47C-3FE5-CFA5C273C2AA}"/>
              </a:ext>
            </a:extLst>
          </p:cNvPr>
          <p:cNvSpPr txBox="1">
            <a:spLocks/>
          </p:cNvSpPr>
          <p:nvPr/>
        </p:nvSpPr>
        <p:spPr>
          <a:xfrm>
            <a:off x="1415322" y="1461541"/>
            <a:ext cx="9361356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The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kernel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is the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central component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of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Semantic Kernel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. At its simplest, the kernel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Dependency Injection container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that manages all of the services and plugins necessary to run your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AI application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. If you provide all of </a:t>
            </a: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your services and plugins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to the kernel, they will then be seamlessly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used by the AI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as needed.</a:t>
            </a:r>
          </a:p>
        </p:txBody>
      </p:sp>
    </p:spTree>
    <p:extLst>
      <p:ext uri="{BB962C8B-B14F-4D97-AF65-F5344CB8AC3E}">
        <p14:creationId xmlns:p14="http://schemas.microsoft.com/office/powerpoint/2010/main" val="4385040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DDD4-0910-5206-890C-E54DE78E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01C4A-60F1-C70A-008E-5E39A70C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2605179"/>
            <a:ext cx="8507383" cy="1107996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Let’s do some 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code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!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FDA68-CB83-8AC5-5724-6AF4C9BB287D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2898D-B92E-5E82-A1E5-052DA7076F0F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2BE8E-55B3-C2DF-B65B-66E5C35DD0EE}"/>
              </a:ext>
            </a:extLst>
          </p:cNvPr>
          <p:cNvSpPr txBox="1"/>
          <p:nvPr/>
        </p:nvSpPr>
        <p:spPr>
          <a:xfrm>
            <a:off x="3972656" y="3713175"/>
            <a:ext cx="42466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That’s why you’re here…. Right?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252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Custom 1">
      <a:majorFont>
        <a:latin typeface="Segoe UI Variable Display Semib"/>
        <a:ea typeface=""/>
        <a:cs typeface=""/>
      </a:majorFont>
      <a:minorFont>
        <a:latin typeface="Segoe UI Variable Display Semib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3.xml><?xml version="1.0" encoding="utf-8"?>
<a:theme xmlns:a="http://schemas.openxmlformats.org/drawingml/2006/main" name="Data &amp; AI - Corp_Dark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PT Template (Dark).potx" id="{B5C050BB-BBFC-410B-89F6-73E1EB5B69CC}" vid="{A4ADBD4D-FC54-4475-90F7-BB90ADD42C6D}"/>
    </a:ext>
  </a:extLst>
</a:theme>
</file>

<file path=ppt/theme/theme4.xml><?xml version="1.0" encoding="utf-8"?>
<a:theme xmlns:a="http://schemas.openxmlformats.org/drawingml/2006/main" name="1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14E3B25D-3CF0-4C9D-8A03-D08E7FC66275}"/>
    </a:ext>
  </a:extLst>
</a:theme>
</file>

<file path=ppt/theme/theme5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6.xml><?xml version="1.0" encoding="utf-8"?>
<a:theme xmlns:a="http://schemas.openxmlformats.org/drawingml/2006/main" name="2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27C8C421-03CD-44B7-A7BB-31B9B31BCF20}"/>
    </a:ext>
  </a:extLst>
</a:theme>
</file>

<file path=ppt/theme/theme7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C58AD600-5264-4CFF-A4C2-B108EA2EFD27}"/>
    </a:ext>
  </a:extLst>
</a:theme>
</file>

<file path=ppt/theme/theme8.xml><?xml version="1.0" encoding="utf-8"?>
<a:theme xmlns:a="http://schemas.openxmlformats.org/drawingml/2006/main" name="MVP_Dark">
  <a:themeElements>
    <a:clrScheme name="MVP Summit 2022">
      <a:dk1>
        <a:srgbClr val="000000"/>
      </a:dk1>
      <a:lt1>
        <a:sysClr val="window" lastClr="FFFFFF"/>
      </a:lt1>
      <a:dk2>
        <a:srgbClr val="081F2C"/>
      </a:dk2>
      <a:lt2>
        <a:srgbClr val="F4F3F5"/>
      </a:lt2>
      <a:accent1>
        <a:srgbClr val="8DC8E8"/>
      </a:accent1>
      <a:accent2>
        <a:srgbClr val="FFB900"/>
      </a:accent2>
      <a:accent3>
        <a:srgbClr val="8661C5"/>
      </a:accent3>
      <a:accent4>
        <a:srgbClr val="CC88D4"/>
      </a:accent4>
      <a:accent5>
        <a:srgbClr val="5B9BD5"/>
      </a:accent5>
      <a:accent6>
        <a:srgbClr val="2D7635"/>
      </a:accent6>
      <a:hlink>
        <a:srgbClr val="0563C1"/>
      </a:hlink>
      <a:folHlink>
        <a:srgbClr val="954F72"/>
      </a:folHlink>
    </a:clrScheme>
    <a:fontScheme name="MVP Summit 2022">
      <a:majorFont>
        <a:latin typeface="Segoe Pro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WRK552 Agents workshop 1" id="{E489E1AD-0716-7445-8040-2AB74736E32A}" vid="{16972D02-08D6-9E4B-A066-9D5CBAD6491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de9836-c0c4-4c98-97c4-ed7c1f1380ac">
      <Terms xmlns="http://schemas.microsoft.com/office/infopath/2007/PartnerControls"/>
    </lcf76f155ced4ddcb4097134ff3c332f>
    <TaxCatchAll xmlns="47a810b7-8fb8-429c-8513-1f223c29c0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C942CAC62E064BA41C16DCE55751F0" ma:contentTypeVersion="18" ma:contentTypeDescription="Create a new document." ma:contentTypeScope="" ma:versionID="105710e89f61cbb1cae5a32f5705897f">
  <xsd:schema xmlns:xsd="http://www.w3.org/2001/XMLSchema" xmlns:xs="http://www.w3.org/2001/XMLSchema" xmlns:p="http://schemas.microsoft.com/office/2006/metadata/properties" xmlns:ns2="0dde9836-c0c4-4c98-97c4-ed7c1f1380ac" xmlns:ns3="47a810b7-8fb8-429c-8513-1f223c29c0fa" targetNamespace="http://schemas.microsoft.com/office/2006/metadata/properties" ma:root="true" ma:fieldsID="95d196a46565043a29ee8c4815f57707" ns2:_="" ns3:_="">
    <xsd:import namespace="0dde9836-c0c4-4c98-97c4-ed7c1f1380ac"/>
    <xsd:import namespace="47a810b7-8fb8-429c-8513-1f223c29c0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de9836-c0c4-4c98-97c4-ed7c1f1380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278fd95-a05d-44bb-b06c-21f5d09e9e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810b7-8fb8-429c-8513-1f223c29c0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3bdf5c8-eb67-4173-b60a-476589ab5c83}" ma:internalName="TaxCatchAll" ma:showField="CatchAllData" ma:web="47a810b7-8fb8-429c-8513-1f223c29c0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7a810b7-8fb8-429c-8513-1f223c29c0fa"/>
    <ds:schemaRef ds:uri="0dde9836-c0c4-4c98-97c4-ed7c1f1380a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36792E-B847-47F3-AB9E-3176D8FAFF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de9836-c0c4-4c98-97c4-ed7c1f1380ac"/>
    <ds:schemaRef ds:uri="47a810b7-8fb8-429c-8513-1f223c29c0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Build 16:9 Template Light</Template>
  <TotalTime>670</TotalTime>
  <Words>534</Words>
  <Application>Microsoft Office PowerPoint</Application>
  <PresentationFormat>Widescreen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Arial</vt:lpstr>
      <vt:lpstr>Calibri</vt:lpstr>
      <vt:lpstr>Consolas</vt:lpstr>
      <vt:lpstr>Segoe Sans Display Semibold</vt:lpstr>
      <vt:lpstr>Segoe UI</vt:lpstr>
      <vt:lpstr>Segoe UI Semibold</vt:lpstr>
      <vt:lpstr>Segoe UI Variable Display Semib</vt:lpstr>
      <vt:lpstr>Segoe UI Variable Display Semibold</vt:lpstr>
      <vt:lpstr>Wingdings</vt:lpstr>
      <vt:lpstr>Microsoft AI Tour 16:9 Template Dark</vt:lpstr>
      <vt:lpstr>1_Microsoft Build 16:9 Template Dark</vt:lpstr>
      <vt:lpstr>Data &amp; AI - Corp_Dark</vt:lpstr>
      <vt:lpstr>1_MS Ignite 16:9 Template Light</vt:lpstr>
      <vt:lpstr>Microsoft Build 16:9 Template Dark</vt:lpstr>
      <vt:lpstr>2_MS Ignite 16:9 Template Light</vt:lpstr>
      <vt:lpstr>Microsoft Build 16:9 Template Light</vt:lpstr>
      <vt:lpstr>MVP_Dark</vt:lpstr>
      <vt:lpstr>1_Microsoft AI Tour 16:9 Template Dark</vt:lpstr>
      <vt:lpstr>From nothing to full AI applications with Semantic Kernel in .NET 9</vt:lpstr>
      <vt:lpstr>PowerPoint Presentation</vt:lpstr>
      <vt:lpstr>How do I make my dumb app smart?</vt:lpstr>
      <vt:lpstr>How are our apps today?</vt:lpstr>
      <vt:lpstr>How should they apps be?</vt:lpstr>
      <vt:lpstr>Semantic Kernel</vt:lpstr>
      <vt:lpstr>What is Semantic Kernel?</vt:lpstr>
      <vt:lpstr>Kernel?</vt:lpstr>
      <vt:lpstr>Let’s do some code!</vt:lpstr>
      <vt:lpstr>Thanks!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Build</dc:subject>
  <dc:creator>Henk Boelman</dc:creator>
  <cp:keywords>Microsoft AI Tour</cp:keywords>
  <dc:description/>
  <cp:lastModifiedBy>Emiliano Montesdeoca del Puerto</cp:lastModifiedBy>
  <cp:revision>43</cp:revision>
  <cp:lastPrinted>2023-02-15T20:48:24Z</cp:lastPrinted>
  <dcterms:created xsi:type="dcterms:W3CDTF">2024-04-10T07:46:13Z</dcterms:created>
  <dcterms:modified xsi:type="dcterms:W3CDTF">2025-03-14T14:40:20Z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0x01010009C942CAC62E064BA41C16DCE55751F0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  <property fmtid="{D5CDD505-2E9C-101B-9397-08002B2CF9AE}" pid="20" name="Order">
    <vt:r8>516800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ComplianceAssetId">
    <vt:lpwstr/>
  </property>
  <property fmtid="{D5CDD505-2E9C-101B-9397-08002B2CF9AE}" pid="24" name="TemplateUrl">
    <vt:lpwstr/>
  </property>
  <property fmtid="{D5CDD505-2E9C-101B-9397-08002B2CF9AE}" pid="25" name="_ExtendedDescription">
    <vt:lpwstr/>
  </property>
  <property fmtid="{D5CDD505-2E9C-101B-9397-08002B2CF9AE}" pid="26" name="TriggerFlowInfo">
    <vt:lpwstr/>
  </property>
  <property fmtid="{D5CDD505-2E9C-101B-9397-08002B2CF9AE}" pid="27" name="ClassificationContentMarkingFooterLocations">
    <vt:lpwstr>Microsoft Build 16\:9 Template Light:6\Microsoft Build 16\:9 Template Dark:6\Microsoft Build 16\:9 Template Light:6\Microsoft Build 16\:9 Template Dark:6\MVP_Dark:6\3_Azure black:8\2_Black Template:4\1_Microsoft Build 16\:9 Template Dark:6\Microsoft AI Tour 16\:9 Template Dark:6</vt:lpwstr>
  </property>
  <property fmtid="{D5CDD505-2E9C-101B-9397-08002B2CF9AE}" pid="28" name="ClassificationContentMarkingFooterText">
    <vt:lpwstr>Classified as Microsoft Confidential</vt:lpwstr>
  </property>
</Properties>
</file>